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Override PartName="/ppt/charts/colors2.xml" ContentType="application/vnd.ms-office.chartcolorstyle+xml"/>
  <Override PartName="/ppt/charts/style2.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3"/>
  </p:notesMasterIdLst>
  <p:sldIdLst>
    <p:sldId id="256" r:id="rId2"/>
  </p:sldIdLst>
  <p:sldSz cx="43891200" cy="32918400"/>
  <p:notesSz cx="7010400" cy="9296400"/>
  <p:embeddedFontLst>
    <p:embeddedFont>
      <p:font typeface="Calibri" pitchFamily="34" charset="0"/>
      <p:regular r:id="rId4"/>
      <p:bold r:id="rId5"/>
      <p:italic r:id="rId6"/>
      <p:boldItalic r:id="rId7"/>
    </p:embeddedFont>
    <p:embeddedFont>
      <p:font typeface="Century Gothic" pitchFamily="34" charset="0"/>
      <p:regular r:id="rId8"/>
      <p:bold r:id="rId9"/>
      <p:italic r:id="rId10"/>
      <p:boldItalic r:id="rId11"/>
    </p:embeddedFont>
    <p:embeddedFont>
      <p:font typeface="MS PGothic" pitchFamily="34" charset="-128"/>
      <p:regular r:id="rId12"/>
    </p:embeddedFont>
  </p:embeddedFontLst>
  <p:custDataLst>
    <p:tags r:id="rId13"/>
  </p:custDataLst>
  <p:defaultTextStyle>
    <a:defPPr>
      <a:defRPr lang="en-US"/>
    </a:defPPr>
    <a:lvl1pPr algn="l" rtl="0" fontAlgn="base">
      <a:spcBef>
        <a:spcPct val="0"/>
      </a:spcBef>
      <a:spcAft>
        <a:spcPct val="0"/>
      </a:spcAft>
      <a:defRPr sz="3800" kern="1200">
        <a:solidFill>
          <a:schemeClr val="tx1"/>
        </a:solidFill>
        <a:latin typeface="Arial"/>
        <a:ea typeface="+mn-ea"/>
        <a:cs typeface="+mn-cs"/>
      </a:defRPr>
    </a:lvl1pPr>
    <a:lvl2pPr marL="457200" algn="l" rtl="0" fontAlgn="base">
      <a:spcBef>
        <a:spcPct val="0"/>
      </a:spcBef>
      <a:spcAft>
        <a:spcPct val="0"/>
      </a:spcAft>
      <a:defRPr sz="3800" kern="1200">
        <a:solidFill>
          <a:schemeClr val="tx1"/>
        </a:solidFill>
        <a:latin typeface="Arial"/>
        <a:ea typeface="+mn-ea"/>
        <a:cs typeface="+mn-cs"/>
      </a:defRPr>
    </a:lvl2pPr>
    <a:lvl3pPr marL="914400" algn="l" rtl="0" fontAlgn="base">
      <a:spcBef>
        <a:spcPct val="0"/>
      </a:spcBef>
      <a:spcAft>
        <a:spcPct val="0"/>
      </a:spcAft>
      <a:defRPr sz="3800" kern="1200">
        <a:solidFill>
          <a:schemeClr val="tx1"/>
        </a:solidFill>
        <a:latin typeface="Arial"/>
        <a:ea typeface="+mn-ea"/>
        <a:cs typeface="+mn-cs"/>
      </a:defRPr>
    </a:lvl3pPr>
    <a:lvl4pPr marL="1371600" algn="l" rtl="0" fontAlgn="base">
      <a:spcBef>
        <a:spcPct val="0"/>
      </a:spcBef>
      <a:spcAft>
        <a:spcPct val="0"/>
      </a:spcAft>
      <a:defRPr sz="3800" kern="1200">
        <a:solidFill>
          <a:schemeClr val="tx1"/>
        </a:solidFill>
        <a:latin typeface="Arial"/>
        <a:ea typeface="+mn-ea"/>
        <a:cs typeface="+mn-cs"/>
      </a:defRPr>
    </a:lvl4pPr>
    <a:lvl5pPr marL="1828800" algn="l" rtl="0" fontAlgn="base">
      <a:spcBef>
        <a:spcPct val="0"/>
      </a:spcBef>
      <a:spcAft>
        <a:spcPct val="0"/>
      </a:spcAft>
      <a:defRPr sz="3800" kern="1200">
        <a:solidFill>
          <a:schemeClr val="tx1"/>
        </a:solidFill>
        <a:latin typeface="Arial"/>
        <a:ea typeface="+mn-ea"/>
        <a:cs typeface="+mn-cs"/>
      </a:defRPr>
    </a:lvl5pPr>
    <a:lvl6pPr marL="2286000" algn="l" defTabSz="914400" rtl="0" eaLnBrk="1" latinLnBrk="0" hangingPunct="1">
      <a:defRPr sz="3800" kern="1200">
        <a:solidFill>
          <a:schemeClr val="tx1"/>
        </a:solidFill>
        <a:latin typeface="Arial"/>
        <a:ea typeface="+mn-ea"/>
        <a:cs typeface="+mn-cs"/>
      </a:defRPr>
    </a:lvl6pPr>
    <a:lvl7pPr marL="2743200" algn="l" defTabSz="914400" rtl="0" eaLnBrk="1" latinLnBrk="0" hangingPunct="1">
      <a:defRPr sz="3800" kern="1200">
        <a:solidFill>
          <a:schemeClr val="tx1"/>
        </a:solidFill>
        <a:latin typeface="Arial"/>
        <a:ea typeface="+mn-ea"/>
        <a:cs typeface="+mn-cs"/>
      </a:defRPr>
    </a:lvl7pPr>
    <a:lvl8pPr marL="3200400" algn="l" defTabSz="914400" rtl="0" eaLnBrk="1" latinLnBrk="0" hangingPunct="1">
      <a:defRPr sz="3800" kern="1200">
        <a:solidFill>
          <a:schemeClr val="tx1"/>
        </a:solidFill>
        <a:latin typeface="Arial"/>
        <a:ea typeface="+mn-ea"/>
        <a:cs typeface="+mn-cs"/>
      </a:defRPr>
    </a:lvl8pPr>
    <a:lvl9pPr marL="3657600" algn="l" defTabSz="914400" rtl="0" eaLnBrk="1" latinLnBrk="0" hangingPunct="1">
      <a:defRPr sz="3800" kern="1200">
        <a:solidFill>
          <a:schemeClr val="tx1"/>
        </a:solidFill>
        <a:latin typeface="Arial"/>
        <a:ea typeface="+mn-ea"/>
        <a:cs typeface="+mn-cs"/>
      </a:defRPr>
    </a:lvl9pPr>
  </p:defaultTextStyle>
  <p:extLst>
    <p:ext uri="{EFAFB233-063F-42B5-8137-9DF3F51BA10A}">
      <p15:sldGuideLst xmlns:p15="http://schemas.microsoft.com/office/powerpoint/2012/main" xmlns="">
        <p15:guide id="1" orient="horz" pos="10368">
          <p15:clr>
            <a:srgbClr val="A4A3A4"/>
          </p15:clr>
        </p15:guide>
        <p15:guide id="2" pos="13824">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589D"/>
    <a:srgbClr val="7A6CDE"/>
    <a:srgbClr val="6DA8C5"/>
    <a:srgbClr val="425DA8"/>
    <a:srgbClr val="3C419E"/>
    <a:srgbClr val="738AC8"/>
    <a:srgbClr val="008080"/>
    <a:srgbClr val="03AD80"/>
    <a:srgbClr val="028260"/>
    <a:srgbClr val="1386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p:restoredTop sz="94660"/>
  </p:normalViewPr>
  <p:slideViewPr>
    <p:cSldViewPr>
      <p:cViewPr>
        <p:scale>
          <a:sx n="20" d="100"/>
          <a:sy n="20" d="100"/>
        </p:scale>
        <p:origin x="-992" y="-48"/>
      </p:cViewPr>
      <p:guideLst>
        <p:guide orient="horz" pos="10368"/>
        <p:guide pos="13824"/>
      </p:guideLst>
    </p:cSldViewPr>
  </p:slideViewPr>
  <p:notesTextViewPr>
    <p:cViewPr>
      <p:scale>
        <a:sx n="100" d="100"/>
        <a:sy n="100" d="100"/>
      </p:scale>
      <p:origin x="0" y="0"/>
    </p:cViewPr>
  </p:notesText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tags" Target="tags/tag1.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viewProps" Target="viewProps.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1.xlsx"/><Relationship Id="rId1" Type="http://schemas.openxmlformats.org/officeDocument/2006/relationships/themeOverride" Target="../theme/themeOverride1.xml"/><Relationship Id="rId5" Type="http://schemas.microsoft.com/office/2011/relationships/chartStyle" Target="style1.xml"/><Relationship Id="rId4" Type="http://schemas.microsoft.com/office/2011/relationships/chartColorStyle" Target="colors1.xml"/></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openxmlformats.org/officeDocument/2006/relationships/chartUserShapes" Target="../drawings/drawing2.xml"/><Relationship Id="rId1" Type="http://schemas.openxmlformats.org/officeDocument/2006/relationships/package" Target="../embeddings/Microsoft_Excel_Worksheet2.xlsx"/><Relationship Id="rId4"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0" i="0" u="none" strike="noStrike" kern="1200" cap="none" spc="20" baseline="0">
                <a:solidFill>
                  <a:sysClr val="windowText" lastClr="000000"/>
                </a:solidFill>
                <a:latin typeface="+mn-lt"/>
                <a:ea typeface="+mn-ea"/>
                <a:cs typeface="+mn-cs"/>
              </a:defRPr>
            </a:pPr>
            <a:r>
              <a:rPr lang="en-US" sz="3200" b="1" baseline="0" dirty="0">
                <a:solidFill>
                  <a:schemeClr val="tx1"/>
                </a:solidFill>
                <a:latin typeface="Calibri" panose="020F0502020204030204" pitchFamily="34" charset="0"/>
              </a:rPr>
              <a:t>Overall Mean Scores: </a:t>
            </a:r>
          </a:p>
          <a:p>
            <a:pPr>
              <a:defRPr sz="2400" b="0" i="0" u="none" strike="noStrike" kern="1200" cap="none" spc="20" baseline="0">
                <a:solidFill>
                  <a:sysClr val="windowText" lastClr="000000"/>
                </a:solidFill>
                <a:latin typeface="+mn-lt"/>
                <a:ea typeface="+mn-ea"/>
                <a:cs typeface="+mn-cs"/>
              </a:defRPr>
            </a:pPr>
            <a:r>
              <a:rPr lang="en-US" sz="3200" b="1" baseline="0" dirty="0" smtClean="0">
                <a:solidFill>
                  <a:schemeClr val="tx1"/>
                </a:solidFill>
                <a:latin typeface="Calibri" panose="020F0502020204030204" pitchFamily="34" charset="0"/>
              </a:rPr>
              <a:t>Pretest </a:t>
            </a:r>
            <a:r>
              <a:rPr lang="en-US" sz="3200" b="1" baseline="0" dirty="0">
                <a:solidFill>
                  <a:schemeClr val="tx1"/>
                </a:solidFill>
                <a:latin typeface="Calibri" panose="020F0502020204030204" pitchFamily="34" charset="0"/>
              </a:rPr>
              <a:t>vs. </a:t>
            </a:r>
            <a:r>
              <a:rPr lang="en-US" sz="3200" b="1" baseline="0" dirty="0" smtClean="0">
                <a:solidFill>
                  <a:schemeClr val="tx1"/>
                </a:solidFill>
                <a:latin typeface="Calibri" panose="020F0502020204030204" pitchFamily="34" charset="0"/>
              </a:rPr>
              <a:t>Posttest</a:t>
            </a:r>
            <a:endParaRPr lang="en-US" sz="3200" b="1" baseline="0" dirty="0">
              <a:solidFill>
                <a:schemeClr val="tx1"/>
              </a:solidFill>
              <a:latin typeface="Calibri" panose="020F0502020204030204" pitchFamily="34" charset="0"/>
            </a:endParaRPr>
          </a:p>
        </c:rich>
      </c:tx>
      <c:layout>
        <c:manualLayout>
          <c:xMode val="edge"/>
          <c:yMode val="edge"/>
          <c:x val="0.34687472001367869"/>
          <c:y val="2.2577065345937973E-2"/>
        </c:manualLayout>
      </c:layout>
      <c:overlay val="0"/>
      <c:spPr>
        <a:noFill/>
        <a:ln>
          <a:noFill/>
        </a:ln>
        <a:effectLst/>
      </c:spPr>
    </c:title>
    <c:autoTitleDeleted val="0"/>
    <c:plotArea>
      <c:layout/>
      <c:lineChart>
        <c:grouping val="standard"/>
        <c:varyColors val="0"/>
        <c:ser>
          <c:idx val="0"/>
          <c:order val="0"/>
          <c:tx>
            <c:strRef>
              <c:f>Sheet1!$B$1</c:f>
              <c:strCache>
                <c:ptCount val="1"/>
                <c:pt idx="0">
                  <c:v>Pretest</c:v>
                </c:pt>
              </c:strCache>
            </c:strRef>
          </c:tx>
          <c:spPr>
            <a:ln w="50800" cap="rnd" cmpd="sng" algn="ctr">
              <a:solidFill>
                <a:srgbClr val="7030A0"/>
              </a:solidFill>
              <a:round/>
            </a:ln>
            <a:effectLst/>
          </c:spPr>
          <c:marker>
            <c:symbol val="none"/>
          </c:marker>
          <c:cat>
            <c:strRef>
              <c:f>Sheet1!$A$2:$A$25</c:f>
              <c:strCache>
                <c:ptCount val="24"/>
                <c:pt idx="0">
                  <c:v>Knowledge*</c:v>
                </c:pt>
                <c:pt idx="1">
                  <c:v>**</c:v>
                </c:pt>
                <c:pt idx="2">
                  <c:v>Self Reflection*</c:v>
                </c:pt>
                <c:pt idx="3">
                  <c:v>**</c:v>
                </c:pt>
                <c:pt idx="4">
                  <c:v>Ethics/Professionalism*</c:v>
                </c:pt>
                <c:pt idx="5">
                  <c:v>**</c:v>
                </c:pt>
                <c:pt idx="6">
                  <c:v>Critical Thinking*</c:v>
                </c:pt>
                <c:pt idx="7">
                  <c:v>**</c:v>
                </c:pt>
                <c:pt idx="8">
                  <c:v>Communication*</c:v>
                </c:pt>
                <c:pt idx="9">
                  <c:v>**</c:v>
                </c:pt>
                <c:pt idx="10">
                  <c:v>Negotiation*</c:v>
                </c:pt>
                <c:pt idx="11">
                  <c:v>**</c:v>
                </c:pt>
                <c:pt idx="12">
                  <c:v>Cultural Competency*</c:v>
                </c:pt>
                <c:pt idx="13">
                  <c:v>**</c:v>
                </c:pt>
                <c:pt idx="14">
                  <c:v>Family-Center Services*</c:v>
                </c:pt>
                <c:pt idx="15">
                  <c:v>**</c:v>
                </c:pt>
                <c:pt idx="16">
                  <c:v>Teaching &amp; Mentoring*</c:v>
                </c:pt>
                <c:pt idx="17">
                  <c:v>**</c:v>
                </c:pt>
                <c:pt idx="18">
                  <c:v>Team Building*</c:v>
                </c:pt>
                <c:pt idx="19">
                  <c:v>**</c:v>
                </c:pt>
                <c:pt idx="20">
                  <c:v>Communities &amp; Systems*</c:v>
                </c:pt>
                <c:pt idx="21">
                  <c:v>**</c:v>
                </c:pt>
                <c:pt idx="22">
                  <c:v>Policy &amp; Advocacy*</c:v>
                </c:pt>
                <c:pt idx="23">
                  <c:v>**</c:v>
                </c:pt>
              </c:strCache>
            </c:strRef>
          </c:cat>
          <c:val>
            <c:numRef>
              <c:f>Sheet1!$B$2:$B$25</c:f>
              <c:numCache>
                <c:formatCode>General</c:formatCode>
                <c:ptCount val="24"/>
                <c:pt idx="0">
                  <c:v>2.8571</c:v>
                </c:pt>
                <c:pt idx="1">
                  <c:v>2.8214000000000001</c:v>
                </c:pt>
                <c:pt idx="2">
                  <c:v>3.7856999999999998</c:v>
                </c:pt>
                <c:pt idx="3">
                  <c:v>3.2143000000000002</c:v>
                </c:pt>
                <c:pt idx="4">
                  <c:v>3.2864</c:v>
                </c:pt>
                <c:pt idx="5">
                  <c:v>2.9049999999999998</c:v>
                </c:pt>
                <c:pt idx="6">
                  <c:v>2.2856999999999998</c:v>
                </c:pt>
                <c:pt idx="7">
                  <c:v>2.8571</c:v>
                </c:pt>
                <c:pt idx="8">
                  <c:v>3.7143000000000002</c:v>
                </c:pt>
                <c:pt idx="9">
                  <c:v>2.7286000000000001</c:v>
                </c:pt>
                <c:pt idx="10">
                  <c:v>2.4285999999999999</c:v>
                </c:pt>
                <c:pt idx="11">
                  <c:v>3.0714000000000001</c:v>
                </c:pt>
                <c:pt idx="12">
                  <c:v>3.0971000000000002</c:v>
                </c:pt>
                <c:pt idx="13">
                  <c:v>2.8214000000000001</c:v>
                </c:pt>
                <c:pt idx="14">
                  <c:v>2.5</c:v>
                </c:pt>
                <c:pt idx="15">
                  <c:v>2.4285999999999999</c:v>
                </c:pt>
                <c:pt idx="16">
                  <c:v>3.4643000000000002</c:v>
                </c:pt>
                <c:pt idx="17">
                  <c:v>3</c:v>
                </c:pt>
                <c:pt idx="18">
                  <c:v>3.2713999999999999</c:v>
                </c:pt>
                <c:pt idx="19">
                  <c:v>2.9142999999999999</c:v>
                </c:pt>
                <c:pt idx="20">
                  <c:v>2.5535999999999999</c:v>
                </c:pt>
                <c:pt idx="21">
                  <c:v>2.5857000000000001</c:v>
                </c:pt>
                <c:pt idx="22">
                  <c:v>1.9043000000000001</c:v>
                </c:pt>
                <c:pt idx="23">
                  <c:v>2.0286</c:v>
                </c:pt>
              </c:numCache>
            </c:numRef>
          </c:val>
          <c:smooth val="0"/>
          <c:extLst xmlns:c16r2="http://schemas.microsoft.com/office/drawing/2015/06/chart">
            <c:ext xmlns:c16="http://schemas.microsoft.com/office/drawing/2014/chart" uri="{C3380CC4-5D6E-409C-BE32-E72D297353CC}">
              <c16:uniqueId val="{00000000-22F4-484A-BA1E-A383A26A2BC5}"/>
            </c:ext>
          </c:extLst>
        </c:ser>
        <c:ser>
          <c:idx val="1"/>
          <c:order val="1"/>
          <c:tx>
            <c:strRef>
              <c:f>Sheet1!$C$1</c:f>
              <c:strCache>
                <c:ptCount val="1"/>
                <c:pt idx="0">
                  <c:v>Posttest</c:v>
                </c:pt>
              </c:strCache>
            </c:strRef>
          </c:tx>
          <c:spPr>
            <a:ln w="50800" cap="rnd" cmpd="sng" algn="ctr">
              <a:solidFill>
                <a:srgbClr val="EA157A">
                  <a:lumMod val="75000"/>
                </a:srgbClr>
              </a:solidFill>
              <a:round/>
            </a:ln>
            <a:effectLst/>
          </c:spPr>
          <c:marker>
            <c:symbol val="none"/>
          </c:marker>
          <c:cat>
            <c:strRef>
              <c:f>Sheet1!$A$2:$A$25</c:f>
              <c:strCache>
                <c:ptCount val="24"/>
                <c:pt idx="0">
                  <c:v>Knowledge*</c:v>
                </c:pt>
                <c:pt idx="1">
                  <c:v>**</c:v>
                </c:pt>
                <c:pt idx="2">
                  <c:v>Self Reflection*</c:v>
                </c:pt>
                <c:pt idx="3">
                  <c:v>**</c:v>
                </c:pt>
                <c:pt idx="4">
                  <c:v>Ethics/Professionalism*</c:v>
                </c:pt>
                <c:pt idx="5">
                  <c:v>**</c:v>
                </c:pt>
                <c:pt idx="6">
                  <c:v>Critical Thinking*</c:v>
                </c:pt>
                <c:pt idx="7">
                  <c:v>**</c:v>
                </c:pt>
                <c:pt idx="8">
                  <c:v>Communication*</c:v>
                </c:pt>
                <c:pt idx="9">
                  <c:v>**</c:v>
                </c:pt>
                <c:pt idx="10">
                  <c:v>Negotiation*</c:v>
                </c:pt>
                <c:pt idx="11">
                  <c:v>**</c:v>
                </c:pt>
                <c:pt idx="12">
                  <c:v>Cultural Competency*</c:v>
                </c:pt>
                <c:pt idx="13">
                  <c:v>**</c:v>
                </c:pt>
                <c:pt idx="14">
                  <c:v>Family-Center Services*</c:v>
                </c:pt>
                <c:pt idx="15">
                  <c:v>**</c:v>
                </c:pt>
                <c:pt idx="16">
                  <c:v>Teaching &amp; Mentoring*</c:v>
                </c:pt>
                <c:pt idx="17">
                  <c:v>**</c:v>
                </c:pt>
                <c:pt idx="18">
                  <c:v>Team Building*</c:v>
                </c:pt>
                <c:pt idx="19">
                  <c:v>**</c:v>
                </c:pt>
                <c:pt idx="20">
                  <c:v>Communities &amp; Systems*</c:v>
                </c:pt>
                <c:pt idx="21">
                  <c:v>**</c:v>
                </c:pt>
                <c:pt idx="22">
                  <c:v>Policy &amp; Advocacy*</c:v>
                </c:pt>
                <c:pt idx="23">
                  <c:v>**</c:v>
                </c:pt>
              </c:strCache>
            </c:strRef>
          </c:cat>
          <c:val>
            <c:numRef>
              <c:f>Sheet1!$C$2:$C$25</c:f>
              <c:numCache>
                <c:formatCode>General</c:formatCode>
                <c:ptCount val="24"/>
                <c:pt idx="0">
                  <c:v>4.2142999999999997</c:v>
                </c:pt>
                <c:pt idx="1">
                  <c:v>3.6429</c:v>
                </c:pt>
                <c:pt idx="2">
                  <c:v>4.4286000000000003</c:v>
                </c:pt>
                <c:pt idx="3">
                  <c:v>4.0713999999999997</c:v>
                </c:pt>
                <c:pt idx="4">
                  <c:v>4.1670999999999996</c:v>
                </c:pt>
                <c:pt idx="5">
                  <c:v>3.9750000000000001</c:v>
                </c:pt>
                <c:pt idx="6">
                  <c:v>3.7856999999999998</c:v>
                </c:pt>
                <c:pt idx="7">
                  <c:v>3.9643000000000002</c:v>
                </c:pt>
                <c:pt idx="8">
                  <c:v>4.4714</c:v>
                </c:pt>
                <c:pt idx="9">
                  <c:v>4.2713999999999999</c:v>
                </c:pt>
                <c:pt idx="10">
                  <c:v>3.8571</c:v>
                </c:pt>
                <c:pt idx="11">
                  <c:v>3.8571</c:v>
                </c:pt>
                <c:pt idx="12">
                  <c:v>3.9763999999999999</c:v>
                </c:pt>
                <c:pt idx="13">
                  <c:v>4.1071</c:v>
                </c:pt>
                <c:pt idx="14">
                  <c:v>3.9285999999999999</c:v>
                </c:pt>
                <c:pt idx="15">
                  <c:v>3.9106999999999998</c:v>
                </c:pt>
                <c:pt idx="16">
                  <c:v>4.2857000000000003</c:v>
                </c:pt>
                <c:pt idx="17">
                  <c:v>4.0707000000000004</c:v>
                </c:pt>
                <c:pt idx="18">
                  <c:v>4.2713999999999999</c:v>
                </c:pt>
                <c:pt idx="19">
                  <c:v>3.9428999999999998</c:v>
                </c:pt>
                <c:pt idx="20">
                  <c:v>3.6606999999999998</c:v>
                </c:pt>
                <c:pt idx="21">
                  <c:v>3.5857000000000001</c:v>
                </c:pt>
                <c:pt idx="22">
                  <c:v>3.38</c:v>
                </c:pt>
                <c:pt idx="23">
                  <c:v>3.3571</c:v>
                </c:pt>
              </c:numCache>
            </c:numRef>
          </c:val>
          <c:smooth val="0"/>
          <c:extLst xmlns:c16r2="http://schemas.microsoft.com/office/drawing/2015/06/chart">
            <c:ext xmlns:c16="http://schemas.microsoft.com/office/drawing/2014/chart" uri="{C3380CC4-5D6E-409C-BE32-E72D297353CC}">
              <c16:uniqueId val="{00000001-22F4-484A-BA1E-A383A26A2BC5}"/>
            </c:ext>
          </c:extLst>
        </c:ser>
        <c:dLbls>
          <c:showLegendKey val="0"/>
          <c:showVal val="0"/>
          <c:showCatName val="0"/>
          <c:showSerName val="0"/>
          <c:showPercent val="0"/>
          <c:showBubbleSize val="0"/>
        </c:dLbls>
        <c:marker val="1"/>
        <c:smooth val="0"/>
        <c:axId val="84086144"/>
        <c:axId val="84096512"/>
      </c:lineChart>
      <c:catAx>
        <c:axId val="84086144"/>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900" b="1" i="0" u="none" strike="noStrike" kern="1200" spc="20" baseline="0">
                <a:solidFill>
                  <a:sysClr val="windowText" lastClr="000000"/>
                </a:solidFill>
                <a:latin typeface="Calibri" panose="020F0502020204030204" pitchFamily="34" charset="0"/>
                <a:ea typeface="+mn-ea"/>
                <a:cs typeface="+mn-cs"/>
              </a:defRPr>
            </a:pPr>
            <a:endParaRPr lang="en-US"/>
          </a:p>
        </c:txPr>
        <c:crossAx val="84096512"/>
        <c:crosses val="autoZero"/>
        <c:auto val="1"/>
        <c:lblAlgn val="ctr"/>
        <c:lblOffset val="100"/>
        <c:noMultiLvlLbl val="0"/>
      </c:catAx>
      <c:valAx>
        <c:axId val="84096512"/>
        <c:scaling>
          <c:orientation val="minMax"/>
        </c:scaling>
        <c:delete val="0"/>
        <c:axPos val="l"/>
        <c:majorGridlines>
          <c:spPr>
            <a:ln>
              <a:solidFill>
                <a:schemeClr val="dk1">
                  <a:lumMod val="15000"/>
                  <a:lumOff val="85000"/>
                </a:schemeClr>
              </a:solidFill>
            </a:ln>
            <a:effectLst/>
          </c:spPr>
        </c:majorGridlines>
        <c:title>
          <c:tx>
            <c:rich>
              <a:bodyPr rot="-5400000" spcFirstLastPara="1" vertOverflow="ellipsis" vert="horz" wrap="square" anchor="ctr" anchorCtr="1"/>
              <a:lstStyle/>
              <a:p>
                <a:pPr>
                  <a:defRPr sz="1600" b="0" i="0" u="none" strike="noStrike" kern="1200" cap="all" baseline="0">
                    <a:solidFill>
                      <a:sysClr val="windowText" lastClr="000000"/>
                    </a:solidFill>
                    <a:latin typeface="+mn-lt"/>
                    <a:ea typeface="+mn-ea"/>
                    <a:cs typeface="+mn-cs"/>
                  </a:defRPr>
                </a:pPr>
                <a:r>
                  <a:rPr lang="en-US" sz="1600" b="1" baseline="0" dirty="0"/>
                  <a:t> </a:t>
                </a:r>
                <a:r>
                  <a:rPr lang="en-US" sz="2200" b="1" baseline="0" dirty="0"/>
                  <a:t>SCORE</a:t>
                </a:r>
              </a:p>
            </c:rich>
          </c:tx>
          <c:layout>
            <c:manualLayout>
              <c:xMode val="edge"/>
              <c:yMode val="edge"/>
              <c:x val="6.9487902881080615E-3"/>
              <c:y val="0.42635654608232365"/>
            </c:manualLayout>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spc="20" baseline="0">
                <a:solidFill>
                  <a:sysClr val="windowText" lastClr="000000"/>
                </a:solidFill>
                <a:latin typeface="+mn-lt"/>
                <a:ea typeface="+mn-ea"/>
                <a:cs typeface="+mn-cs"/>
              </a:defRPr>
            </a:pPr>
            <a:endParaRPr lang="en-US"/>
          </a:p>
        </c:txPr>
        <c:crossAx val="84086144"/>
        <c:crosses val="autoZero"/>
        <c:crossBetween val="between"/>
      </c:valAx>
      <c:spPr>
        <a:gradFill>
          <a:gsLst>
            <a:gs pos="100000">
              <a:schemeClr val="lt1">
                <a:lumMod val="95000"/>
              </a:schemeClr>
            </a:gs>
            <a:gs pos="0">
              <a:schemeClr val="lt1"/>
            </a:gs>
          </a:gsLst>
          <a:lin ang="5400000" scaled="0"/>
        </a:gradFill>
        <a:ln>
          <a:noFill/>
        </a:ln>
        <a:effectLst/>
      </c:spPr>
    </c:plotArea>
    <c:legend>
      <c:legendPos val="r"/>
      <c:layout>
        <c:manualLayout>
          <c:xMode val="edge"/>
          <c:yMode val="edge"/>
          <c:x val="0.9117718389330598"/>
          <c:y val="0.45658192563701322"/>
          <c:w val="8.5622364708899737E-2"/>
          <c:h val="9.9719075531394336E-2"/>
        </c:manualLayout>
      </c:layout>
      <c:overlay val="0"/>
      <c:spPr>
        <a:noFill/>
        <a:ln>
          <a:noFill/>
        </a:ln>
        <a:effectLst/>
      </c:spPr>
      <c:txPr>
        <a:bodyPr rot="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solidFill>
      <a:schemeClr val="lt1"/>
    </a:solidFill>
    <a:ln>
      <a:noFill/>
    </a:ln>
    <a:effectLst/>
  </c:spPr>
  <c:txPr>
    <a:bodyPr/>
    <a:lstStyle/>
    <a:p>
      <a:pPr>
        <a:defRPr baseline="0">
          <a:solidFill>
            <a:sysClr val="windowText" lastClr="000000"/>
          </a:solidFill>
        </a:defRPr>
      </a:pPr>
      <a:endParaRPr lang="en-US"/>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200" b="1" i="0" u="none" strike="noStrike" kern="1200" baseline="0">
                <a:solidFill>
                  <a:schemeClr val="tx1"/>
                </a:solidFill>
                <a:latin typeface="Calibri" panose="020F0502020204030204" pitchFamily="34" charset="0"/>
                <a:ea typeface="+mn-ea"/>
                <a:cs typeface="+mn-cs"/>
              </a:defRPr>
            </a:pPr>
            <a:r>
              <a:rPr lang="en-US" sz="3200" baseline="0">
                <a:solidFill>
                  <a:schemeClr val="tx1"/>
                </a:solidFill>
              </a:rPr>
              <a:t>Difference in Mean Scores by MCH Competency:</a:t>
            </a:r>
          </a:p>
          <a:p>
            <a:pPr>
              <a:defRPr sz="3200" b="1" i="0" u="none" strike="noStrike" kern="1200" baseline="0">
                <a:solidFill>
                  <a:schemeClr val="tx1"/>
                </a:solidFill>
                <a:latin typeface="Calibri" panose="020F0502020204030204" pitchFamily="34" charset="0"/>
                <a:ea typeface="+mn-ea"/>
                <a:cs typeface="+mn-cs"/>
              </a:defRPr>
            </a:pPr>
            <a:r>
              <a:rPr lang="en-US" sz="3200" baseline="0">
                <a:solidFill>
                  <a:schemeClr val="tx1"/>
                </a:solidFill>
              </a:rPr>
              <a:t>Pretest vs. Posttest</a:t>
            </a:r>
          </a:p>
        </c:rich>
      </c:tx>
      <c:layout/>
      <c:overlay val="0"/>
      <c:spPr>
        <a:noFill/>
        <a:ln>
          <a:noFill/>
        </a:ln>
        <a:effectLst/>
      </c:spPr>
    </c:title>
    <c:autoTitleDeleted val="0"/>
    <c:plotArea>
      <c:layout>
        <c:manualLayout>
          <c:layoutTarget val="inner"/>
          <c:xMode val="edge"/>
          <c:yMode val="edge"/>
          <c:x val="6.5340898306597936E-2"/>
          <c:y val="0.15898389768758062"/>
          <c:w val="0.91299397337543697"/>
          <c:h val="0.59864560601904993"/>
        </c:manualLayout>
      </c:layout>
      <c:barChart>
        <c:barDir val="col"/>
        <c:grouping val="clustered"/>
        <c:varyColors val="0"/>
        <c:ser>
          <c:idx val="0"/>
          <c:order val="0"/>
          <c:tx>
            <c:strRef>
              <c:f>Categories!$B$2</c:f>
              <c:strCache>
                <c:ptCount val="1"/>
                <c:pt idx="0">
                  <c:v>Pretest</c:v>
                </c:pt>
              </c:strCache>
            </c:strRef>
          </c:tx>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tx1">
                        <a:lumMod val="75000"/>
                        <a:lumOff val="25000"/>
                      </a:schemeClr>
                    </a:solidFill>
                    <a:latin typeface="Calibri" panose="020F0502020204030204" pitchFamily="34" charset="0"/>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Categories!$A$3:$A$18</c:f>
              <c:strCache>
                <c:ptCount val="16"/>
                <c:pt idx="0">
                  <c:v>Knowledge Base</c:v>
                </c:pt>
                <c:pt idx="1">
                  <c:v>Self Reflection</c:v>
                </c:pt>
                <c:pt idx="2">
                  <c:v>Ethics &amp; Professionalism</c:v>
                </c:pt>
                <c:pt idx="3">
                  <c:v>Critical Thinking</c:v>
                </c:pt>
                <c:pt idx="6">
                  <c:v>Communication</c:v>
                </c:pt>
                <c:pt idx="7">
                  <c:v>Negotiation</c:v>
                </c:pt>
                <c:pt idx="8">
                  <c:v>Cultural Competency</c:v>
                </c:pt>
                <c:pt idx="9">
                  <c:v>Family Centered Services</c:v>
                </c:pt>
                <c:pt idx="10">
                  <c:v>Teaching &amp; Mentoring</c:v>
                </c:pt>
                <c:pt idx="11">
                  <c:v>Team Building</c:v>
                </c:pt>
                <c:pt idx="14">
                  <c:v>Communities &amp; Systems</c:v>
                </c:pt>
                <c:pt idx="15">
                  <c:v>Policy &amp; Advocacy</c:v>
                </c:pt>
              </c:strCache>
            </c:strRef>
          </c:cat>
          <c:val>
            <c:numRef>
              <c:f>Categories!$B$3:$B$18</c:f>
              <c:numCache>
                <c:formatCode>General</c:formatCode>
                <c:ptCount val="16"/>
                <c:pt idx="0">
                  <c:v>2.94</c:v>
                </c:pt>
                <c:pt idx="1">
                  <c:v>3.68</c:v>
                </c:pt>
                <c:pt idx="2">
                  <c:v>3.24</c:v>
                </c:pt>
                <c:pt idx="3">
                  <c:v>2.6</c:v>
                </c:pt>
                <c:pt idx="6">
                  <c:v>3.32</c:v>
                </c:pt>
                <c:pt idx="7">
                  <c:v>2.91</c:v>
                </c:pt>
                <c:pt idx="8">
                  <c:v>3.03</c:v>
                </c:pt>
                <c:pt idx="9">
                  <c:v>3.14</c:v>
                </c:pt>
                <c:pt idx="10">
                  <c:v>3.36</c:v>
                </c:pt>
                <c:pt idx="11">
                  <c:v>3.17</c:v>
                </c:pt>
                <c:pt idx="14">
                  <c:v>2.66</c:v>
                </c:pt>
                <c:pt idx="15">
                  <c:v>2.04</c:v>
                </c:pt>
              </c:numCache>
            </c:numRef>
          </c:val>
          <c:extLst xmlns:c16r2="http://schemas.microsoft.com/office/drawing/2015/06/chart">
            <c:ext xmlns:c16="http://schemas.microsoft.com/office/drawing/2014/chart" uri="{C3380CC4-5D6E-409C-BE32-E72D297353CC}">
              <c16:uniqueId val="{00000000-E2FE-46CC-B404-46750AC18A51}"/>
            </c:ext>
          </c:extLst>
        </c:ser>
        <c:ser>
          <c:idx val="1"/>
          <c:order val="1"/>
          <c:tx>
            <c:strRef>
              <c:f>Categories!$C$2</c:f>
              <c:strCache>
                <c:ptCount val="1"/>
                <c:pt idx="0">
                  <c:v>Posttest</c:v>
                </c:pt>
              </c:strCache>
            </c:strRef>
          </c:tx>
          <c:spPr>
            <a:solidFill>
              <a:schemeClr val="accent2">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tx1">
                        <a:lumMod val="75000"/>
                        <a:lumOff val="25000"/>
                      </a:schemeClr>
                    </a:solidFill>
                    <a:latin typeface="Calibri" panose="020F0502020204030204" pitchFamily="34" charset="0"/>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Categories!$A$3:$A$18</c:f>
              <c:strCache>
                <c:ptCount val="16"/>
                <c:pt idx="0">
                  <c:v>Knowledge Base</c:v>
                </c:pt>
                <c:pt idx="1">
                  <c:v>Self Reflection</c:v>
                </c:pt>
                <c:pt idx="2">
                  <c:v>Ethics &amp; Professionalism</c:v>
                </c:pt>
                <c:pt idx="3">
                  <c:v>Critical Thinking</c:v>
                </c:pt>
                <c:pt idx="6">
                  <c:v>Communication</c:v>
                </c:pt>
                <c:pt idx="7">
                  <c:v>Negotiation</c:v>
                </c:pt>
                <c:pt idx="8">
                  <c:v>Cultural Competency</c:v>
                </c:pt>
                <c:pt idx="9">
                  <c:v>Family Centered Services</c:v>
                </c:pt>
                <c:pt idx="10">
                  <c:v>Teaching &amp; Mentoring</c:v>
                </c:pt>
                <c:pt idx="11">
                  <c:v>Team Building</c:v>
                </c:pt>
                <c:pt idx="14">
                  <c:v>Communities &amp; Systems</c:v>
                </c:pt>
                <c:pt idx="15">
                  <c:v>Policy &amp; Advocacy</c:v>
                </c:pt>
              </c:strCache>
            </c:strRef>
          </c:cat>
          <c:val>
            <c:numRef>
              <c:f>Categories!$C$3:$C$18</c:f>
              <c:numCache>
                <c:formatCode>General</c:formatCode>
                <c:ptCount val="16"/>
                <c:pt idx="0">
                  <c:v>3.93</c:v>
                </c:pt>
                <c:pt idx="1">
                  <c:v>4.25</c:v>
                </c:pt>
                <c:pt idx="2">
                  <c:v>4.07</c:v>
                </c:pt>
                <c:pt idx="3">
                  <c:v>3.88</c:v>
                </c:pt>
                <c:pt idx="6">
                  <c:v>4.37</c:v>
                </c:pt>
                <c:pt idx="7">
                  <c:v>3.86</c:v>
                </c:pt>
                <c:pt idx="8">
                  <c:v>4.04</c:v>
                </c:pt>
                <c:pt idx="9">
                  <c:v>3.92</c:v>
                </c:pt>
                <c:pt idx="10">
                  <c:v>4.18</c:v>
                </c:pt>
                <c:pt idx="11">
                  <c:v>4.1100000000000003</c:v>
                </c:pt>
                <c:pt idx="14">
                  <c:v>3.62</c:v>
                </c:pt>
                <c:pt idx="15">
                  <c:v>3.37</c:v>
                </c:pt>
              </c:numCache>
            </c:numRef>
          </c:val>
          <c:extLst xmlns:c16r2="http://schemas.microsoft.com/office/drawing/2015/06/chart">
            <c:ext xmlns:c16="http://schemas.microsoft.com/office/drawing/2014/chart" uri="{C3380CC4-5D6E-409C-BE32-E72D297353CC}">
              <c16:uniqueId val="{00000001-E2FE-46CC-B404-46750AC18A51}"/>
            </c:ext>
          </c:extLst>
        </c:ser>
        <c:dLbls>
          <c:showLegendKey val="0"/>
          <c:showVal val="0"/>
          <c:showCatName val="0"/>
          <c:showSerName val="0"/>
          <c:showPercent val="0"/>
          <c:showBubbleSize val="0"/>
        </c:dLbls>
        <c:gapWidth val="0"/>
        <c:axId val="86650880"/>
        <c:axId val="86652416"/>
      </c:barChart>
      <c:catAx>
        <c:axId val="8665088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2400000" spcFirstLastPara="1" vertOverflow="ellipsis" wrap="square" anchor="ctr" anchorCtr="1"/>
          <a:lstStyle/>
          <a:p>
            <a:pPr>
              <a:defRPr sz="1900" b="1" i="0" u="none" strike="noStrike" kern="1200" baseline="0">
                <a:solidFill>
                  <a:schemeClr val="tx1"/>
                </a:solidFill>
                <a:latin typeface="Calibri" panose="020F0502020204030204" pitchFamily="34" charset="0"/>
                <a:ea typeface="+mn-ea"/>
                <a:cs typeface="+mn-cs"/>
              </a:defRPr>
            </a:pPr>
            <a:endParaRPr lang="en-US"/>
          </a:p>
        </c:txPr>
        <c:crossAx val="86652416"/>
        <c:crosses val="autoZero"/>
        <c:auto val="1"/>
        <c:lblAlgn val="ctr"/>
        <c:lblOffset val="100"/>
        <c:noMultiLvlLbl val="0"/>
      </c:catAx>
      <c:valAx>
        <c:axId val="86652416"/>
        <c:scaling>
          <c:orientation val="minMax"/>
        </c:scaling>
        <c:delete val="0"/>
        <c:axPos val="l"/>
        <c:title>
          <c:tx>
            <c:rich>
              <a:bodyPr rot="-5400000" spcFirstLastPara="1" vertOverflow="ellipsis" vert="horz" wrap="square" anchor="ctr" anchorCtr="1"/>
              <a:lstStyle/>
              <a:p>
                <a:pPr>
                  <a:defRPr sz="1197" b="0" i="0" u="none" strike="noStrike" kern="1200" baseline="0">
                    <a:solidFill>
                      <a:schemeClr val="tx1"/>
                    </a:solidFill>
                    <a:latin typeface="Calibri" panose="020F0502020204030204" pitchFamily="34" charset="0"/>
                    <a:ea typeface="+mn-ea"/>
                    <a:cs typeface="+mn-cs"/>
                  </a:defRPr>
                </a:pPr>
                <a:r>
                  <a:rPr lang="en-US" sz="1800" b="1" i="0" cap="all" baseline="0" dirty="0" smtClean="0">
                    <a:solidFill>
                      <a:schemeClr val="tx1"/>
                    </a:solidFill>
                    <a:effectLst/>
                  </a:rPr>
                  <a:t>SCORE</a:t>
                </a:r>
                <a:endParaRPr lang="en-US" baseline="0" dirty="0">
                  <a:solidFill>
                    <a:schemeClr val="tx1"/>
                  </a:solidFill>
                  <a:effectLst/>
                </a:endParaRPr>
              </a:p>
            </c:rich>
          </c:tx>
          <c:layout/>
          <c:overlay val="0"/>
          <c:spPr>
            <a:noFill/>
            <a:ln>
              <a:noFill/>
            </a:ln>
            <a:effectLst/>
          </c:sp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mn-ea"/>
                <a:cs typeface="+mn-cs"/>
              </a:defRPr>
            </a:pPr>
            <a:endParaRPr lang="en-US"/>
          </a:p>
        </c:txPr>
        <c:crossAx val="86650880"/>
        <c:crosses val="autoZero"/>
        <c:crossBetween val="between"/>
      </c:valAx>
      <c:spPr>
        <a:noFill/>
        <a:ln>
          <a:noFill/>
        </a:ln>
        <a:effectLst/>
      </c:spPr>
    </c:plotArea>
    <c:plotVisOnly val="1"/>
    <c:dispBlanksAs val="gap"/>
    <c:showDLblsOverMax val="0"/>
  </c:chart>
  <c:spPr>
    <a:noFill/>
    <a:ln>
      <a:noFill/>
    </a:ln>
    <a:effectLst/>
  </c:spPr>
  <c:txPr>
    <a:bodyPr/>
    <a:lstStyle/>
    <a:p>
      <a:pPr>
        <a:defRPr baseline="0">
          <a:latin typeface="Calibri" panose="020F0502020204030204" pitchFamily="34" charset="0"/>
        </a:defRPr>
      </a:pPr>
      <a:endParaRPr lang="en-US"/>
    </a:p>
  </c:txPr>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900"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400"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900"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drawings/drawing1.xml><?xml version="1.0" encoding="utf-8"?>
<c:userShapes xmlns:c="http://schemas.openxmlformats.org/drawingml/2006/chart">
  <cdr:relSizeAnchor xmlns:cdr="http://schemas.openxmlformats.org/drawingml/2006/chartDrawing">
    <cdr:from>
      <cdr:x>0.83146</cdr:x>
      <cdr:y>0.92141</cdr:y>
    </cdr:from>
    <cdr:to>
      <cdr:x>0.99302</cdr:x>
      <cdr:y>0.98856</cdr:y>
    </cdr:to>
    <cdr:sp macro="" textlink="">
      <cdr:nvSpPr>
        <cdr:cNvPr id="2" name="TextBox 1"/>
        <cdr:cNvSpPr txBox="1"/>
      </cdr:nvSpPr>
      <cdr:spPr>
        <a:xfrm xmlns:a="http://schemas.openxmlformats.org/drawingml/2006/main">
          <a:off x="12156924" y="8292932"/>
          <a:ext cx="2362200" cy="604345"/>
        </a:xfrm>
        <a:prstGeom xmlns:a="http://schemas.openxmlformats.org/drawingml/2006/main" prst="rect">
          <a:avLst/>
        </a:prstGeom>
        <a:solidFill xmlns:a="http://schemas.openxmlformats.org/drawingml/2006/main">
          <a:schemeClr val="bg1">
            <a:lumMod val="95000"/>
          </a:schemeClr>
        </a:solidFill>
      </cdr:spPr>
      <cdr:txBody>
        <a:bodyPr xmlns:a="http://schemas.openxmlformats.org/drawingml/2006/main" vertOverflow="clip" wrap="square" rtlCol="0"/>
        <a:lstStyle xmlns:a="http://schemas.openxmlformats.org/drawingml/2006/main"/>
        <a:p xmlns:a="http://schemas.openxmlformats.org/drawingml/2006/main">
          <a:r>
            <a:rPr lang="en-US" sz="1600" i="1" dirty="0" smtClean="0"/>
            <a:t>*basic proficiency</a:t>
          </a:r>
        </a:p>
        <a:p xmlns:a="http://schemas.openxmlformats.org/drawingml/2006/main">
          <a:r>
            <a:rPr lang="en-US" sz="1600" i="1" dirty="0" smtClean="0"/>
            <a:t>**advanced proficienc</a:t>
          </a:r>
          <a:r>
            <a:rPr lang="en-US" sz="1600" dirty="0" smtClean="0"/>
            <a:t>y</a:t>
          </a:r>
          <a:endParaRPr lang="en-US" sz="1600" dirty="0"/>
        </a:p>
      </cdr:txBody>
    </cdr:sp>
  </cdr:relSizeAnchor>
</c:userShapes>
</file>

<file path=ppt/drawings/drawing2.xml><?xml version="1.0" encoding="utf-8"?>
<c:userShapes xmlns:c="http://schemas.openxmlformats.org/drawingml/2006/chart">
  <cdr:relSizeAnchor xmlns:cdr="http://schemas.openxmlformats.org/drawingml/2006/chartDrawing">
    <cdr:from>
      <cdr:x>0.13896</cdr:x>
      <cdr:y>0.14305</cdr:y>
    </cdr:from>
    <cdr:to>
      <cdr:x>0.20859</cdr:x>
      <cdr:y>0.20552</cdr:y>
    </cdr:to>
    <cdr:sp macro="" textlink="">
      <cdr:nvSpPr>
        <cdr:cNvPr id="4" name="Rounded Rectangle 3"/>
        <cdr:cNvSpPr/>
      </cdr:nvSpPr>
      <cdr:spPr bwMode="auto">
        <a:xfrm xmlns:a="http://schemas.openxmlformats.org/drawingml/2006/main">
          <a:off x="1976705" y="1221512"/>
          <a:ext cx="990600" cy="533400"/>
        </a:xfrm>
        <a:prstGeom xmlns:a="http://schemas.openxmlformats.org/drawingml/2006/main" prst="roundRect">
          <a:avLst/>
        </a:prstGeom>
        <a:solidFill xmlns:a="http://schemas.openxmlformats.org/drawingml/2006/main">
          <a:schemeClr val="accent6">
            <a:lumMod val="40000"/>
            <a:lumOff val="60000"/>
          </a:schemeClr>
        </a:solidFill>
        <a:ln xmlns:a="http://schemas.openxmlformats.org/drawingml/2006/main" w="9525" cap="flat" cmpd="sng" algn="ctr">
          <a:solidFill>
            <a:schemeClr val="tx1"/>
          </a:solidFill>
          <a:prstDash val="solid"/>
          <a:round/>
          <a:headEnd type="none" w="med" len="med"/>
          <a:tailEnd type="none" w="med" len="med"/>
        </a:ln>
        <a:effectLst xmlns:a="http://schemas.openxmlformats.org/drawingml/2006/main"/>
        <a:extLst xmlns:a="http://schemas.openxmlformats.org/drawingml/2006/main"/>
      </cdr:spPr>
      <cdr:txBody>
        <a:bodyPr xmlns:a="http://schemas.openxmlformats.org/drawingml/2006/main" vertOverflow="clip" vert="horz" wrap="square" lIns="91440" tIns="45720" rIns="91440" bIns="45720" numCol="1" anchor="t" anchorCtr="0" compatLnSpc="1">
          <a:prstTxWarp prst="textNoShape">
            <a:avLst/>
          </a:prstTxWarp>
        </a:bodyPr>
        <a:lstStyle xmlns:a="http://schemas.openxmlformats.org/drawingml/2006/main"/>
        <a:p xmlns:a="http://schemas.openxmlformats.org/drawingml/2006/main">
          <a:pPr algn="ctr"/>
          <a:r>
            <a:rPr lang="en-US" sz="2400" b="1" dirty="0" smtClean="0">
              <a:latin typeface="Calibri" panose="020F0502020204030204" pitchFamily="34" charset="0"/>
              <a:cs typeface="Calibri" panose="020F0502020204030204" pitchFamily="34" charset="0"/>
            </a:rPr>
            <a:t>SELF</a:t>
          </a:r>
          <a:endParaRPr lang="en-US" sz="2400" b="1" dirty="0">
            <a:latin typeface="Calibri" panose="020F0502020204030204" pitchFamily="34" charset="0"/>
            <a:cs typeface="Calibri" panose="020F0502020204030204" pitchFamily="34" charset="0"/>
          </a:endParaRPr>
        </a:p>
      </cdr:txBody>
    </cdr:sp>
  </cdr:relSizeAnchor>
  <cdr:relSizeAnchor xmlns:cdr="http://schemas.openxmlformats.org/drawingml/2006/chartDrawing">
    <cdr:from>
      <cdr:x>0.53</cdr:x>
      <cdr:y>0.14305</cdr:y>
    </cdr:from>
    <cdr:to>
      <cdr:x>0.63713</cdr:x>
      <cdr:y>0.20552</cdr:y>
    </cdr:to>
    <cdr:sp macro="" textlink="">
      <cdr:nvSpPr>
        <cdr:cNvPr id="5" name="Rounded Rectangle 4"/>
        <cdr:cNvSpPr/>
      </cdr:nvSpPr>
      <cdr:spPr bwMode="auto">
        <a:xfrm xmlns:a="http://schemas.openxmlformats.org/drawingml/2006/main">
          <a:off x="7539305" y="1221512"/>
          <a:ext cx="1524000" cy="533400"/>
        </a:xfrm>
        <a:prstGeom xmlns:a="http://schemas.openxmlformats.org/drawingml/2006/main" prst="roundRect">
          <a:avLst/>
        </a:prstGeom>
        <a:solidFill xmlns:a="http://schemas.openxmlformats.org/drawingml/2006/main">
          <a:schemeClr val="accent6">
            <a:lumMod val="40000"/>
            <a:lumOff val="60000"/>
          </a:schemeClr>
        </a:solidFill>
        <a:ln xmlns:a="http://schemas.openxmlformats.org/drawingml/2006/main" w="9525" cap="flat" cmpd="sng" algn="ctr">
          <a:solidFill>
            <a:schemeClr val="tx1"/>
          </a:solidFill>
          <a:prstDash val="solid"/>
          <a:round/>
          <a:headEnd type="none" w="med" len="med"/>
          <a:tailEnd type="none" w="med" len="med"/>
        </a:ln>
        <a:effectLst xmlns:a="http://schemas.openxmlformats.org/drawingml/2006/main"/>
        <a:extLst xmlns:a="http://schemas.openxmlformats.org/drawingml/2006/main"/>
      </cdr:spPr>
      <cdr:txBody>
        <a:bodyPr xmlns:a="http://schemas.openxmlformats.org/drawingml/2006/main" vert="horz" wrap="square" lIns="91440" tIns="45720" rIns="91440" bIns="45720" numCol="1" anchor="t" anchorCtr="0" compatLnSpc="1">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2400" b="1" dirty="0" smtClean="0">
              <a:latin typeface="Calibri" panose="020F0502020204030204" pitchFamily="34" charset="0"/>
              <a:cs typeface="Calibri" panose="020F0502020204030204" pitchFamily="34" charset="0"/>
            </a:rPr>
            <a:t>OTHERS</a:t>
          </a:r>
          <a:endParaRPr lang="en-US" sz="2400" b="1" dirty="0">
            <a:latin typeface="Calibri" panose="020F0502020204030204" pitchFamily="34" charset="0"/>
            <a:cs typeface="Calibri" panose="020F0502020204030204" pitchFamily="34" charset="0"/>
          </a:endParaRPr>
        </a:p>
      </cdr:txBody>
    </cdr:sp>
  </cdr:relSizeAnchor>
  <cdr:relSizeAnchor xmlns:cdr="http://schemas.openxmlformats.org/drawingml/2006/chartDrawing">
    <cdr:from>
      <cdr:x>0.83533</cdr:x>
      <cdr:y>0.14305</cdr:y>
    </cdr:from>
    <cdr:to>
      <cdr:x>0.98531</cdr:x>
      <cdr:y>0.20552</cdr:y>
    </cdr:to>
    <cdr:sp macro="" textlink="">
      <cdr:nvSpPr>
        <cdr:cNvPr id="6" name="Rounded Rectangle 5"/>
        <cdr:cNvSpPr/>
      </cdr:nvSpPr>
      <cdr:spPr bwMode="auto">
        <a:xfrm xmlns:a="http://schemas.openxmlformats.org/drawingml/2006/main">
          <a:off x="11882705" y="1221512"/>
          <a:ext cx="2133600" cy="533400"/>
        </a:xfrm>
        <a:prstGeom xmlns:a="http://schemas.openxmlformats.org/drawingml/2006/main" prst="roundRect">
          <a:avLst/>
        </a:prstGeom>
        <a:solidFill xmlns:a="http://schemas.openxmlformats.org/drawingml/2006/main">
          <a:schemeClr val="accent6">
            <a:lumMod val="40000"/>
            <a:lumOff val="60000"/>
          </a:schemeClr>
        </a:solidFill>
        <a:ln xmlns:a="http://schemas.openxmlformats.org/drawingml/2006/main" w="9525" cap="flat" cmpd="sng" algn="ctr">
          <a:solidFill>
            <a:schemeClr val="tx1"/>
          </a:solidFill>
          <a:prstDash val="solid"/>
          <a:round/>
          <a:headEnd type="none" w="med" len="med"/>
          <a:tailEnd type="none" w="med" len="med"/>
        </a:ln>
        <a:effectLst xmlns:a="http://schemas.openxmlformats.org/drawingml/2006/main"/>
        <a:extLst xmlns:a="http://schemas.openxmlformats.org/drawingml/2006/main"/>
      </cdr:spPr>
      <cdr:txBody>
        <a:bodyPr xmlns:a="http://schemas.openxmlformats.org/drawingml/2006/main" vert="horz" wrap="square" lIns="91440" tIns="45720" rIns="91440" bIns="45720" numCol="1" anchor="t" anchorCtr="0" compatLnSpc="1">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2400" b="1" dirty="0" smtClean="0">
              <a:latin typeface="Calibri" panose="020F0502020204030204" pitchFamily="34" charset="0"/>
              <a:cs typeface="Calibri" panose="020F0502020204030204" pitchFamily="34" charset="0"/>
            </a:rPr>
            <a:t>COMMUNITY</a:t>
          </a:r>
          <a:endParaRPr lang="en-US" sz="2400" b="1" dirty="0">
            <a:latin typeface="Calibri" panose="020F0502020204030204" pitchFamily="34" charset="0"/>
            <a:cs typeface="Calibri" panose="020F0502020204030204" pitchFamily="34" charset="0"/>
          </a:endParaRPr>
        </a:p>
      </cdr:txBody>
    </cdr:sp>
  </cdr:relSizeAnchor>
  <cdr:relSizeAnchor xmlns:cdr="http://schemas.openxmlformats.org/drawingml/2006/chartDrawing">
    <cdr:from>
      <cdr:x>0.43893</cdr:x>
      <cdr:y>0.89292</cdr:y>
    </cdr:from>
    <cdr:to>
      <cdr:x>0.50321</cdr:x>
      <cdr:y>1</cdr:y>
    </cdr:to>
    <cdr:sp macro="" textlink="">
      <cdr:nvSpPr>
        <cdr:cNvPr id="2" name="TextBox 1"/>
        <cdr:cNvSpPr txBox="1"/>
      </cdr:nvSpPr>
      <cdr:spPr>
        <a:xfrm xmlns:a="http://schemas.openxmlformats.org/drawingml/2006/main">
          <a:off x="6243905" y="8079512"/>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3037840" cy="464820"/>
          </a:xfrm>
          <a:prstGeom prst="rect">
            <a:avLst/>
          </a:prstGeom>
          <a:noFill/>
          <a:ln>
            <a:noFill/>
          </a:ln>
          <a:extLst/>
        </p:spPr>
        <p:txBody>
          <a:bodyPr vert="horz" wrap="square" lIns="93177" tIns="46589" rIns="93177" bIns="46589" anchor="t" anchorCtr="0" compatLnSpc="1">
            <a:prstTxWarp prst="textNoShape">
              <a:avLst/>
            </a:prstTxWarp>
          </a:bodyPr>
          <a:lstStyle>
            <a:defPPr>
              <a:defRPr kern="1200" smtId="4294967295"/>
            </a:defPPr>
            <a:lvl1pPr>
              <a:defRPr sz="1200"/>
            </a:lvl1pPr>
          </a:lstStyle>
          <a:p>
            <a:pPr>
              <a:defRPr/>
            </a:pPr>
            <a:endParaRPr lang="en-US"/>
          </a:p>
        </p:txBody>
      </p:sp>
      <p:sp>
        <p:nvSpPr>
          <p:cNvPr id="9219" name="Rectangle 3"/>
          <p:cNvSpPr>
            <a:spLocks noGrp="1" noChangeArrowheads="1"/>
          </p:cNvSpPr>
          <p:nvPr>
            <p:ph type="dt" idx="1"/>
          </p:nvPr>
        </p:nvSpPr>
        <p:spPr bwMode="auto">
          <a:xfrm>
            <a:off x="3970938" y="0"/>
            <a:ext cx="3037840" cy="464820"/>
          </a:xfrm>
          <a:prstGeom prst="rect">
            <a:avLst/>
          </a:prstGeom>
          <a:noFill/>
          <a:ln>
            <a:noFill/>
          </a:ln>
          <a:extLst/>
        </p:spPr>
        <p:txBody>
          <a:bodyPr vert="horz" wrap="square" lIns="93177" tIns="46589" rIns="93177" bIns="46589" anchor="t" anchorCtr="0" compatLnSpc="1">
            <a:prstTxWarp prst="textNoShape">
              <a:avLst/>
            </a:prstTxWarp>
          </a:bodyPr>
          <a:lstStyle>
            <a:defPPr>
              <a:defRPr kern="1200" smtId="4294967295"/>
            </a:defPPr>
            <a:lvl1pPr algn="r">
              <a:defRPr sz="1200"/>
            </a:lvl1pPr>
          </a:lstStyle>
          <a:p>
            <a:pPr>
              <a:defRPr/>
            </a:pPr>
            <a:endParaRPr lang="en-US"/>
          </a:p>
        </p:txBody>
      </p:sp>
      <p:sp>
        <p:nvSpPr>
          <p:cNvPr id="307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sp>
      <p:sp>
        <p:nvSpPr>
          <p:cNvPr id="9221" name="Rectangle 5"/>
          <p:cNvSpPr>
            <a:spLocks noGrp="1" noChangeArrowheads="1"/>
          </p:cNvSpPr>
          <p:nvPr>
            <p:ph type="body" sz="quarter" idx="3"/>
          </p:nvPr>
        </p:nvSpPr>
        <p:spPr bwMode="auto">
          <a:xfrm>
            <a:off x="701040" y="4415790"/>
            <a:ext cx="5608320" cy="4183380"/>
          </a:xfrm>
          <a:prstGeom prst="rect">
            <a:avLst/>
          </a:prstGeom>
          <a:noFill/>
          <a:ln>
            <a:noFill/>
          </a:ln>
          <a:extLst/>
        </p:spPr>
        <p:txBody>
          <a:bodyPr vert="horz" wrap="square" lIns="93177" tIns="46589" rIns="93177" bIns="46589" anchor="t" anchorCtr="0" compatLnSpc="1">
            <a:prstTxWarp prst="textNoShape">
              <a:avLst/>
            </a:prstTxWarp>
          </a:bodyPr>
          <a:lstStyle>
            <a:defPPr>
              <a:defRPr kern="1200" smtId="4294967295"/>
            </a:def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222" name="Rectangle 6"/>
          <p:cNvSpPr>
            <a:spLocks noGrp="1" noChangeArrowheads="1"/>
          </p:cNvSpPr>
          <p:nvPr>
            <p:ph type="ftr" sz="quarter" idx="4"/>
          </p:nvPr>
        </p:nvSpPr>
        <p:spPr bwMode="auto">
          <a:xfrm>
            <a:off x="0" y="8829967"/>
            <a:ext cx="3037840" cy="464820"/>
          </a:xfrm>
          <a:prstGeom prst="rect">
            <a:avLst/>
          </a:prstGeom>
          <a:noFill/>
          <a:ln>
            <a:noFill/>
          </a:ln>
          <a:extLst/>
        </p:spPr>
        <p:txBody>
          <a:bodyPr vert="horz" wrap="square" lIns="93177" tIns="46589" rIns="93177" bIns="46589" anchor="b" anchorCtr="0" compatLnSpc="1">
            <a:prstTxWarp prst="textNoShape">
              <a:avLst/>
            </a:prstTxWarp>
          </a:bodyPr>
          <a:lstStyle>
            <a:defPPr>
              <a:defRPr kern="1200" smtId="4294967295"/>
            </a:defPPr>
            <a:lvl1pPr>
              <a:defRPr sz="1200"/>
            </a:lvl1pPr>
          </a:lstStyle>
          <a:p>
            <a:pPr>
              <a:defRPr/>
            </a:pPr>
            <a:endParaRPr lang="en-US"/>
          </a:p>
        </p:txBody>
      </p:sp>
      <p:sp>
        <p:nvSpPr>
          <p:cNvPr id="9223" name="Rectangle 7"/>
          <p:cNvSpPr>
            <a:spLocks noGrp="1" noChangeArrowheads="1"/>
          </p:cNvSpPr>
          <p:nvPr>
            <p:ph type="sldNum" sz="quarter" idx="5"/>
          </p:nvPr>
        </p:nvSpPr>
        <p:spPr bwMode="auto">
          <a:xfrm>
            <a:off x="3970938" y="8829967"/>
            <a:ext cx="3037840" cy="464820"/>
          </a:xfrm>
          <a:prstGeom prst="rect">
            <a:avLst/>
          </a:prstGeom>
          <a:noFill/>
          <a:ln>
            <a:noFill/>
          </a:ln>
          <a:extLst/>
        </p:spPr>
        <p:txBody>
          <a:bodyPr vert="horz" wrap="square" lIns="93177" tIns="46589" rIns="93177" bIns="46589" anchor="b" anchorCtr="0" compatLnSpc="1">
            <a:prstTxWarp prst="textNoShape">
              <a:avLst/>
            </a:prstTxWarp>
          </a:bodyPr>
          <a:lstStyle>
            <a:defPPr>
              <a:defRPr kern="1200" smtId="4294967295"/>
            </a:defPPr>
            <a:lvl1pPr algn="r">
              <a:defRPr sz="1200"/>
            </a:lvl1pPr>
          </a:lstStyle>
          <a:p>
            <a:pPr>
              <a:defRPr/>
            </a:pPr>
            <a:fld id="{B95F3361-2405-48EE-818C-467D1C2230F9}" type="slidenum">
              <a:rPr lang="en-US"/>
              <a:pPr>
                <a:defRPr/>
              </a:pPr>
              <a:t>‹#›</a:t>
            </a:fld>
            <a:endParaRPr lang="en-US"/>
          </a:p>
        </p:txBody>
      </p:sp>
    </p:spTree>
    <p:extLst>
      <p:ext uri="{BB962C8B-B14F-4D97-AF65-F5344CB8AC3E}">
        <p14:creationId xmlns:p14="http://schemas.microsoft.com/office/powerpoint/2010/main" val="384273649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kern="1200" smtId="4294967295"/>
            </a:defPPr>
            <a:lvl1pPr eaLnBrk="0" hangingPunct="0">
              <a:defRPr sz="3900">
                <a:solidFill>
                  <a:schemeClr val="tx1"/>
                </a:solidFill>
                <a:latin typeface="Arial"/>
              </a:defRPr>
            </a:lvl1pPr>
            <a:lvl2pPr marL="757066" indent="-291179" eaLnBrk="0" hangingPunct="0">
              <a:defRPr sz="3900">
                <a:solidFill>
                  <a:schemeClr val="tx1"/>
                </a:solidFill>
                <a:latin typeface="Arial"/>
              </a:defRPr>
            </a:lvl2pPr>
            <a:lvl3pPr marL="1164717" indent="-232943" eaLnBrk="0" hangingPunct="0">
              <a:defRPr sz="3900">
                <a:solidFill>
                  <a:schemeClr val="tx1"/>
                </a:solidFill>
                <a:latin typeface="Arial"/>
              </a:defRPr>
            </a:lvl3pPr>
            <a:lvl4pPr marL="1630604" indent="-232943" eaLnBrk="0" hangingPunct="0">
              <a:defRPr sz="3900">
                <a:solidFill>
                  <a:schemeClr val="tx1"/>
                </a:solidFill>
                <a:latin typeface="Arial"/>
              </a:defRPr>
            </a:lvl4pPr>
            <a:lvl5pPr marL="2096491" indent="-232943" eaLnBrk="0" hangingPunct="0">
              <a:defRPr sz="3900">
                <a:solidFill>
                  <a:schemeClr val="tx1"/>
                </a:solidFill>
                <a:latin typeface="Arial"/>
              </a:defRPr>
            </a:lvl5pPr>
            <a:lvl6pPr marL="2562377" indent="-232943" eaLnBrk="0" fontAlgn="base" hangingPunct="0">
              <a:spcBef>
                <a:spcPct val="0"/>
              </a:spcBef>
              <a:spcAft>
                <a:spcPct val="0"/>
              </a:spcAft>
              <a:defRPr sz="3900">
                <a:solidFill>
                  <a:schemeClr val="tx1"/>
                </a:solidFill>
                <a:latin typeface="Arial"/>
              </a:defRPr>
            </a:lvl6pPr>
            <a:lvl7pPr marL="3028264" indent="-232943" eaLnBrk="0" fontAlgn="base" hangingPunct="0">
              <a:spcBef>
                <a:spcPct val="0"/>
              </a:spcBef>
              <a:spcAft>
                <a:spcPct val="0"/>
              </a:spcAft>
              <a:defRPr sz="3900">
                <a:solidFill>
                  <a:schemeClr val="tx1"/>
                </a:solidFill>
                <a:latin typeface="Arial"/>
              </a:defRPr>
            </a:lvl7pPr>
            <a:lvl8pPr marL="3494151" indent="-232943" eaLnBrk="0" fontAlgn="base" hangingPunct="0">
              <a:spcBef>
                <a:spcPct val="0"/>
              </a:spcBef>
              <a:spcAft>
                <a:spcPct val="0"/>
              </a:spcAft>
              <a:defRPr sz="3900">
                <a:solidFill>
                  <a:schemeClr val="tx1"/>
                </a:solidFill>
                <a:latin typeface="Arial"/>
              </a:defRPr>
            </a:lvl8pPr>
            <a:lvl9pPr marL="3960038" indent="-232943" eaLnBrk="0" fontAlgn="base" hangingPunct="0">
              <a:spcBef>
                <a:spcPct val="0"/>
              </a:spcBef>
              <a:spcAft>
                <a:spcPct val="0"/>
              </a:spcAft>
              <a:defRPr sz="3900">
                <a:solidFill>
                  <a:schemeClr val="tx1"/>
                </a:solidFill>
                <a:latin typeface="Arial"/>
              </a:defRPr>
            </a:lvl9pPr>
          </a:lstStyle>
          <a:p>
            <a:pPr eaLnBrk="1" hangingPunct="1"/>
            <a:fld id="{78EE7683-CAC2-4B7F-B858-28F016B0AEB9}" type="slidenum">
              <a:rPr lang="en-US" sz="1200"/>
              <a:pPr eaLnBrk="1" hangingPunct="1"/>
              <a:t>1</a:t>
            </a:fld>
            <a:endParaRPr lang="en-US" sz="1200"/>
          </a:p>
        </p:txBody>
      </p:sp>
      <p:sp>
        <p:nvSpPr>
          <p:cNvPr id="4099" name="Rectangle 2"/>
          <p:cNvSpPr>
            <a:spLocks noGrp="1" noRot="1" noChangeAspect="1" noChangeArrowheads="1" noTextEdit="1"/>
          </p:cNvSpPr>
          <p:nvPr>
            <p:ph type="sldImg"/>
          </p:nvPr>
        </p:nvSpPr>
        <p:spPr/>
      </p:sp>
      <p:sp>
        <p:nvSpPr>
          <p:cNvPr id="410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kern="1200" smtId="4294967295"/>
            </a:defPPr>
          </a:lstStyle>
          <a:p>
            <a:pPr eaLnBrk="1" hangingPunct="1"/>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2475" y="10226675"/>
            <a:ext cx="37306250" cy="7054850"/>
          </a:xfrm>
        </p:spPr>
        <p:txBody>
          <a:bodyPr/>
          <a:lstStyle>
            <a:defPPr>
              <a:defRPr kern="1200" smtId="4294967295"/>
            </a:defPPr>
          </a:lstStyle>
          <a:p>
            <a:r>
              <a:rPr lang="en-US"/>
              <a:t>Click to edit Master title style</a:t>
            </a:r>
          </a:p>
        </p:txBody>
      </p:sp>
      <p:sp>
        <p:nvSpPr>
          <p:cNvPr id="3" name="Subtitle 2"/>
          <p:cNvSpPr>
            <a:spLocks noGrp="1"/>
          </p:cNvSpPr>
          <p:nvPr>
            <p:ph type="subTitle" idx="1"/>
          </p:nvPr>
        </p:nvSpPr>
        <p:spPr>
          <a:xfrm>
            <a:off x="6583363" y="18653125"/>
            <a:ext cx="30724475" cy="8413750"/>
          </a:xfrm>
        </p:spPr>
        <p:txBody>
          <a:bodyPr/>
          <a:lstStyle>
            <a:defPPr>
              <a:defRPr kern="1200" smtId="4294967295"/>
            </a:defPPr>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smtId="4294967295"/>
            </a:defPPr>
            <a:lvl1pPr>
              <a:defRPr/>
            </a:lvl1pPr>
          </a:lstStyle>
          <a:p>
            <a:pPr>
              <a:defRPr/>
            </a:pPr>
            <a:fld id="{CB043562-595C-41E0-A431-AB378AFFB518}" type="slidenum">
              <a:rPr lang="en-US"/>
              <a:pPr>
                <a:defRPr/>
              </a:pPr>
              <a:t>‹#›</a:t>
            </a:fld>
            <a:endParaRPr lang="en-US"/>
          </a:p>
        </p:txBody>
      </p:sp>
    </p:spTree>
    <p:extLst>
      <p:ext uri="{BB962C8B-B14F-4D97-AF65-F5344CB8AC3E}">
        <p14:creationId xmlns:p14="http://schemas.microsoft.com/office/powerpoint/2010/main" val="4119552568"/>
      </p:ext>
    </p:extLst>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stStyle>
          <a:p>
            <a:r>
              <a:rPr lang="en-US"/>
              <a:t>Click to edit Master title style</a:t>
            </a:r>
          </a:p>
        </p:txBody>
      </p:sp>
      <p:sp>
        <p:nvSpPr>
          <p:cNvPr id="3" name="Vertical Text Placeholder 2"/>
          <p:cNvSpPr>
            <a:spLocks noGrp="1"/>
          </p:cNvSpPr>
          <p:nvPr>
            <p:ph type="body" orient="vert" idx="1"/>
          </p:nvPr>
        </p:nvSpPr>
        <p:spPr/>
        <p:txBody>
          <a:bodyPr vert="eaVert"/>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smtId="4294967295"/>
            </a:defPPr>
            <a:lvl1pPr>
              <a:defRPr/>
            </a:lvl1pPr>
          </a:lstStyle>
          <a:p>
            <a:pPr>
              <a:defRPr/>
            </a:pPr>
            <a:fld id="{11865ABB-973D-4162-96BF-63AD8AB82A90}" type="slidenum">
              <a:rPr lang="en-US"/>
              <a:pPr>
                <a:defRPr/>
              </a:pPr>
              <a:t>‹#›</a:t>
            </a:fld>
            <a:endParaRPr lang="en-US"/>
          </a:p>
        </p:txBody>
      </p:sp>
    </p:spTree>
    <p:extLst>
      <p:ext uri="{BB962C8B-B14F-4D97-AF65-F5344CB8AC3E}">
        <p14:creationId xmlns:p14="http://schemas.microsoft.com/office/powerpoint/2010/main" val="4281439959"/>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438" y="1317625"/>
            <a:ext cx="9875837" cy="28089225"/>
          </a:xfrm>
        </p:spPr>
        <p:txBody>
          <a:bodyPr vert="eaVert"/>
          <a:lstStyle>
            <a:defPPr>
              <a:defRPr kern="1200" smtId="4294967295"/>
            </a:defPPr>
          </a:lstStyle>
          <a:p>
            <a:r>
              <a:rPr lang="en-US"/>
              <a:t>Click to edit Master title style</a:t>
            </a:r>
          </a:p>
        </p:txBody>
      </p:sp>
      <p:sp>
        <p:nvSpPr>
          <p:cNvPr id="3" name="Vertical Text Placeholder 2"/>
          <p:cNvSpPr>
            <a:spLocks noGrp="1"/>
          </p:cNvSpPr>
          <p:nvPr>
            <p:ph type="body" orient="vert" idx="1"/>
          </p:nvPr>
        </p:nvSpPr>
        <p:spPr>
          <a:xfrm>
            <a:off x="2193925" y="1317625"/>
            <a:ext cx="29475112" cy="28089225"/>
          </a:xfrm>
        </p:spPr>
        <p:txBody>
          <a:bodyPr vert="eaVert"/>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smtId="4294967295"/>
            </a:defPPr>
            <a:lvl1pPr>
              <a:defRPr/>
            </a:lvl1pPr>
          </a:lstStyle>
          <a:p>
            <a:pPr>
              <a:defRPr/>
            </a:pPr>
            <a:fld id="{638E2FC5-3957-4F45-8892-8AA180862785}" type="slidenum">
              <a:rPr lang="en-US"/>
              <a:pPr>
                <a:defRPr/>
              </a:pPr>
              <a:t>‹#›</a:t>
            </a:fld>
            <a:endParaRPr lang="en-US"/>
          </a:p>
        </p:txBody>
      </p:sp>
    </p:spTree>
    <p:extLst>
      <p:ext uri="{BB962C8B-B14F-4D97-AF65-F5344CB8AC3E}">
        <p14:creationId xmlns:p14="http://schemas.microsoft.com/office/powerpoint/2010/main" val="1759266704"/>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2193925" y="1317625"/>
            <a:ext cx="39503350" cy="5486400"/>
          </a:xfrm>
        </p:spPr>
        <p:txBody>
          <a:bodyPr/>
          <a:lstStyle>
            <a:defPPr>
              <a:defRPr kern="1200" smtId="4294967295"/>
            </a:defPPr>
          </a:lstStyle>
          <a:p>
            <a:r>
              <a:rPr lang="en-US"/>
              <a:t>Click to edit Master title style</a:t>
            </a:r>
          </a:p>
        </p:txBody>
      </p:sp>
      <p:sp>
        <p:nvSpPr>
          <p:cNvPr id="3" name="Text Placeholder 2"/>
          <p:cNvSpPr>
            <a:spLocks noGrp="1"/>
          </p:cNvSpPr>
          <p:nvPr>
            <p:ph type="body" sz="half" idx="1"/>
          </p:nvPr>
        </p:nvSpPr>
        <p:spPr>
          <a:xfrm>
            <a:off x="2193925" y="7680325"/>
            <a:ext cx="19675475" cy="21726525"/>
          </a:xfrm>
        </p:spPr>
        <p:txBody>
          <a:bodyPr/>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22021800" y="7680325"/>
            <a:ext cx="19675475" cy="21726525"/>
          </a:xfrm>
        </p:spPr>
        <p:txBody>
          <a:bodyPr/>
          <a:lstStyle>
            <a:defPPr>
              <a:defRPr kern="1200" smtId="4294967295"/>
            </a:defPPr>
          </a:lstStyle>
          <a:p>
            <a:pPr lvl="0"/>
            <a:endParaRPr lang="en-US" noProof="0"/>
          </a:p>
        </p:txBody>
      </p:sp>
      <p:sp>
        <p:nvSpPr>
          <p:cNvPr id="5"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6"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7" name="Rectangle 6"/>
          <p:cNvSpPr>
            <a:spLocks noGrp="1" noChangeArrowheads="1"/>
          </p:cNvSpPr>
          <p:nvPr>
            <p:ph type="sldNum" sz="quarter" idx="12"/>
          </p:nvPr>
        </p:nvSpPr>
        <p:spPr/>
        <p:txBody>
          <a:bodyPr/>
          <a:lstStyle>
            <a:defPPr>
              <a:defRPr kern="1200" smtId="4294967295"/>
            </a:defPPr>
            <a:lvl1pPr>
              <a:defRPr/>
            </a:lvl1pPr>
          </a:lstStyle>
          <a:p>
            <a:pPr>
              <a:defRPr/>
            </a:pPr>
            <a:fld id="{4FA04B66-8F62-42BD-B0EA-2923AA341B7B}" type="slidenum">
              <a:rPr lang="en-US"/>
              <a:pPr>
                <a:defRPr/>
              </a:pPr>
              <a:t>‹#›</a:t>
            </a:fld>
            <a:endParaRPr lang="en-US"/>
          </a:p>
        </p:txBody>
      </p:sp>
    </p:spTree>
    <p:extLst>
      <p:ext uri="{BB962C8B-B14F-4D97-AF65-F5344CB8AC3E}">
        <p14:creationId xmlns:p14="http://schemas.microsoft.com/office/powerpoint/2010/main" val="1784658897"/>
      </p:ext>
    </p:extLst>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stStyle>
          <a:p>
            <a:r>
              <a:rPr lang="en-US"/>
              <a:t>Click to edit Master title style</a:t>
            </a:r>
          </a:p>
        </p:txBody>
      </p:sp>
      <p:sp>
        <p:nvSpPr>
          <p:cNvPr id="3" name="Content Placeholder 2"/>
          <p:cNvSpPr>
            <a:spLocks noGrp="1"/>
          </p:cNvSpPr>
          <p:nvPr>
            <p:ph idx="1"/>
          </p:nvPr>
        </p:nvSpPr>
        <p:spPr/>
        <p:txBody>
          <a:bodyPr/>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smtId="4294967295"/>
            </a:defPPr>
            <a:lvl1pPr>
              <a:defRPr/>
            </a:lvl1pPr>
          </a:lstStyle>
          <a:p>
            <a:pPr>
              <a:defRPr/>
            </a:pPr>
            <a:fld id="{E844B6AF-379B-4B34-AAC6-97D3032A49C6}" type="slidenum">
              <a:rPr lang="en-US"/>
              <a:pPr>
                <a:defRPr/>
              </a:pPr>
              <a:t>‹#›</a:t>
            </a:fld>
            <a:endParaRPr lang="en-US"/>
          </a:p>
        </p:txBody>
      </p:sp>
    </p:spTree>
    <p:extLst>
      <p:ext uri="{BB962C8B-B14F-4D97-AF65-F5344CB8AC3E}">
        <p14:creationId xmlns:p14="http://schemas.microsoft.com/office/powerpoint/2010/main" val="1816615251"/>
      </p:ext>
    </p:extLst>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0" y="21153438"/>
            <a:ext cx="37307838" cy="6537325"/>
          </a:xfrm>
        </p:spPr>
        <p:txBody>
          <a:bodyPr anchor="t"/>
          <a:lstStyle>
            <a:defPPr>
              <a:defRPr kern="1200" smtId="4294967295"/>
            </a:defPPr>
            <a:lvl1pPr algn="l">
              <a:defRPr sz="4000" b="1" cap="all"/>
            </a:lvl1pPr>
          </a:lstStyle>
          <a:p>
            <a:r>
              <a:rPr lang="en-US"/>
              <a:t>Click to edit Master title style</a:t>
            </a:r>
          </a:p>
        </p:txBody>
      </p:sp>
      <p:sp>
        <p:nvSpPr>
          <p:cNvPr id="3" name="Text Placeholder 2"/>
          <p:cNvSpPr>
            <a:spLocks noGrp="1"/>
          </p:cNvSpPr>
          <p:nvPr>
            <p:ph type="body" idx="1"/>
          </p:nvPr>
        </p:nvSpPr>
        <p:spPr>
          <a:xfrm>
            <a:off x="3467100" y="13952538"/>
            <a:ext cx="37307838" cy="7200900"/>
          </a:xfrm>
        </p:spPr>
        <p:txBody>
          <a:bodyPr anchor="b"/>
          <a:lstStyle>
            <a:defPPr>
              <a:defRPr kern="1200" smtId="4294967295"/>
            </a:defPPr>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smtId="4294967295"/>
            </a:defPPr>
            <a:lvl1pPr>
              <a:defRPr/>
            </a:lvl1pPr>
          </a:lstStyle>
          <a:p>
            <a:pPr>
              <a:defRPr/>
            </a:pPr>
            <a:fld id="{B44BFBC0-7F94-4CE5-A00D-18BE726F285A}" type="slidenum">
              <a:rPr lang="en-US"/>
              <a:pPr>
                <a:defRPr/>
              </a:pPr>
              <a:t>‹#›</a:t>
            </a:fld>
            <a:endParaRPr lang="en-US"/>
          </a:p>
        </p:txBody>
      </p:sp>
    </p:spTree>
    <p:extLst>
      <p:ext uri="{BB962C8B-B14F-4D97-AF65-F5344CB8AC3E}">
        <p14:creationId xmlns:p14="http://schemas.microsoft.com/office/powerpoint/2010/main" val="416515911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stStyle>
          <a:p>
            <a:r>
              <a:rPr lang="en-US"/>
              <a:t>Click to edit Master title style</a:t>
            </a:r>
          </a:p>
        </p:txBody>
      </p:sp>
      <p:sp>
        <p:nvSpPr>
          <p:cNvPr id="3" name="Content Placeholder 2"/>
          <p:cNvSpPr>
            <a:spLocks noGrp="1"/>
          </p:cNvSpPr>
          <p:nvPr>
            <p:ph sz="half" idx="1"/>
          </p:nvPr>
        </p:nvSpPr>
        <p:spPr>
          <a:xfrm>
            <a:off x="2193925" y="7680325"/>
            <a:ext cx="19675475" cy="21726525"/>
          </a:xfrm>
        </p:spPr>
        <p:txBody>
          <a:bodyPr/>
          <a:lstStyle>
            <a:defPPr>
              <a:defRPr kern="1200" smtId="4294967295"/>
            </a:defPPr>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021800" y="7680325"/>
            <a:ext cx="19675475" cy="21726525"/>
          </a:xfrm>
        </p:spPr>
        <p:txBody>
          <a:bodyPr/>
          <a:lstStyle>
            <a:defPPr>
              <a:defRPr kern="1200" smtId="4294967295"/>
            </a:defPPr>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6"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7" name="Rectangle 6"/>
          <p:cNvSpPr>
            <a:spLocks noGrp="1" noChangeArrowheads="1"/>
          </p:cNvSpPr>
          <p:nvPr>
            <p:ph type="sldNum" sz="quarter" idx="12"/>
          </p:nvPr>
        </p:nvSpPr>
        <p:spPr/>
        <p:txBody>
          <a:bodyPr/>
          <a:lstStyle>
            <a:defPPr>
              <a:defRPr kern="1200" smtId="4294967295"/>
            </a:defPPr>
            <a:lvl1pPr>
              <a:defRPr/>
            </a:lvl1pPr>
          </a:lstStyle>
          <a:p>
            <a:pPr>
              <a:defRPr/>
            </a:pPr>
            <a:fld id="{CDF645C6-96DC-4F21-9A48-95AFF68A54A2}" type="slidenum">
              <a:rPr lang="en-US"/>
              <a:pPr>
                <a:defRPr/>
              </a:pPr>
              <a:t>‹#›</a:t>
            </a:fld>
            <a:endParaRPr lang="en-US"/>
          </a:p>
        </p:txBody>
      </p:sp>
    </p:spTree>
    <p:extLst>
      <p:ext uri="{BB962C8B-B14F-4D97-AF65-F5344CB8AC3E}">
        <p14:creationId xmlns:p14="http://schemas.microsoft.com/office/powerpoint/2010/main" val="388354793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vl1pPr>
              <a:defRPr/>
            </a:lvl1pPr>
          </a:lstStyle>
          <a:p>
            <a:r>
              <a:rPr lang="en-US"/>
              <a:t>Click to edit Master title style</a:t>
            </a:r>
          </a:p>
        </p:txBody>
      </p:sp>
      <p:sp>
        <p:nvSpPr>
          <p:cNvPr id="3" name="Text Placeholder 2"/>
          <p:cNvSpPr>
            <a:spLocks noGrp="1"/>
          </p:cNvSpPr>
          <p:nvPr>
            <p:ph type="body" idx="1"/>
          </p:nvPr>
        </p:nvSpPr>
        <p:spPr>
          <a:xfrm>
            <a:off x="2193925" y="7369175"/>
            <a:ext cx="19392900" cy="3070225"/>
          </a:xfrm>
        </p:spPr>
        <p:txBody>
          <a:bodyPr anchor="b"/>
          <a:lstStyle>
            <a:defPPr>
              <a:defRPr kern="1200" smtId="4294967295"/>
            </a:defPPr>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193925" y="10439400"/>
            <a:ext cx="19392900" cy="18965862"/>
          </a:xfrm>
        </p:spPr>
        <p:txBody>
          <a:bodyPr/>
          <a:lstStyle>
            <a:defPPr>
              <a:defRPr kern="1200" smtId="4294967295"/>
            </a:defPPr>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6438" y="7369175"/>
            <a:ext cx="19400838" cy="3070225"/>
          </a:xfrm>
        </p:spPr>
        <p:txBody>
          <a:bodyPr anchor="b"/>
          <a:lstStyle>
            <a:defPPr>
              <a:defRPr kern="1200" smtId="4294967295"/>
            </a:defPPr>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22296438" y="10439400"/>
            <a:ext cx="19400838" cy="18965862"/>
          </a:xfrm>
        </p:spPr>
        <p:txBody>
          <a:bodyPr/>
          <a:lstStyle>
            <a:defPPr>
              <a:defRPr kern="1200" smtId="4294967295"/>
            </a:defPPr>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8"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9" name="Rectangle 6"/>
          <p:cNvSpPr>
            <a:spLocks noGrp="1" noChangeArrowheads="1"/>
          </p:cNvSpPr>
          <p:nvPr>
            <p:ph type="sldNum" sz="quarter" idx="12"/>
          </p:nvPr>
        </p:nvSpPr>
        <p:spPr/>
        <p:txBody>
          <a:bodyPr/>
          <a:lstStyle>
            <a:defPPr>
              <a:defRPr kern="1200" smtId="4294967295"/>
            </a:defPPr>
            <a:lvl1pPr>
              <a:defRPr/>
            </a:lvl1pPr>
          </a:lstStyle>
          <a:p>
            <a:pPr>
              <a:defRPr/>
            </a:pPr>
            <a:fld id="{C2B12CE4-144C-4A27-8B3F-7EB79E6B2146}" type="slidenum">
              <a:rPr lang="en-US"/>
              <a:pPr>
                <a:defRPr/>
              </a:pPr>
              <a:t>‹#›</a:t>
            </a:fld>
            <a:endParaRPr lang="en-US"/>
          </a:p>
        </p:txBody>
      </p:sp>
    </p:spTree>
    <p:extLst>
      <p:ext uri="{BB962C8B-B14F-4D97-AF65-F5344CB8AC3E}">
        <p14:creationId xmlns:p14="http://schemas.microsoft.com/office/powerpoint/2010/main" val="181852363"/>
      </p:ext>
    </p:extLst>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stStyle>
          <a:p>
            <a:r>
              <a:rPr lang="en-US"/>
              <a:t>Click to edit Master title style</a:t>
            </a:r>
          </a:p>
        </p:txBody>
      </p:sp>
      <p:sp>
        <p:nvSpPr>
          <p:cNvPr id="3"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4"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5" name="Rectangle 6"/>
          <p:cNvSpPr>
            <a:spLocks noGrp="1" noChangeArrowheads="1"/>
          </p:cNvSpPr>
          <p:nvPr>
            <p:ph type="sldNum" sz="quarter" idx="12"/>
          </p:nvPr>
        </p:nvSpPr>
        <p:spPr/>
        <p:txBody>
          <a:bodyPr/>
          <a:lstStyle>
            <a:defPPr>
              <a:defRPr kern="1200" smtId="4294967295"/>
            </a:defPPr>
            <a:lvl1pPr>
              <a:defRPr/>
            </a:lvl1pPr>
          </a:lstStyle>
          <a:p>
            <a:pPr>
              <a:defRPr/>
            </a:pPr>
            <a:fld id="{8F1FAA83-0A80-48DF-A2A9-D01CE04D8E50}" type="slidenum">
              <a:rPr lang="en-US"/>
              <a:pPr>
                <a:defRPr/>
              </a:pPr>
              <a:t>‹#›</a:t>
            </a:fld>
            <a:endParaRPr lang="en-US"/>
          </a:p>
        </p:txBody>
      </p:sp>
    </p:spTree>
    <p:extLst>
      <p:ext uri="{BB962C8B-B14F-4D97-AF65-F5344CB8AC3E}">
        <p14:creationId xmlns:p14="http://schemas.microsoft.com/office/powerpoint/2010/main" val="658378949"/>
      </p:ext>
    </p:extLst>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3"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4" name="Rectangle 6"/>
          <p:cNvSpPr>
            <a:spLocks noGrp="1" noChangeArrowheads="1"/>
          </p:cNvSpPr>
          <p:nvPr>
            <p:ph type="sldNum" sz="quarter" idx="12"/>
          </p:nvPr>
        </p:nvSpPr>
        <p:spPr/>
        <p:txBody>
          <a:bodyPr/>
          <a:lstStyle>
            <a:defPPr>
              <a:defRPr kern="1200" smtId="4294967295"/>
            </a:defPPr>
            <a:lvl1pPr>
              <a:defRPr/>
            </a:lvl1pPr>
          </a:lstStyle>
          <a:p>
            <a:pPr>
              <a:defRPr/>
            </a:pPr>
            <a:fld id="{8203DA95-0AAE-48A7-9DEF-F9FD3932C4A9}" type="slidenum">
              <a:rPr lang="en-US"/>
              <a:pPr>
                <a:defRPr/>
              </a:pPr>
              <a:t>‹#›</a:t>
            </a:fld>
            <a:endParaRPr lang="en-US"/>
          </a:p>
        </p:txBody>
      </p:sp>
    </p:spTree>
    <p:extLst>
      <p:ext uri="{BB962C8B-B14F-4D97-AF65-F5344CB8AC3E}">
        <p14:creationId xmlns:p14="http://schemas.microsoft.com/office/powerpoint/2010/main" val="745862034"/>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3925" y="1311275"/>
            <a:ext cx="14439900" cy="5576888"/>
          </a:xfrm>
        </p:spPr>
        <p:txBody>
          <a:bodyPr anchor="b"/>
          <a:lstStyle>
            <a:defPPr>
              <a:defRPr kern="1200" smtId="4294967295"/>
            </a:defPPr>
            <a:lvl1pPr algn="l">
              <a:defRPr sz="2000" b="1"/>
            </a:lvl1pPr>
          </a:lstStyle>
          <a:p>
            <a:r>
              <a:rPr lang="en-US"/>
              <a:t>Click to edit Master title style</a:t>
            </a:r>
          </a:p>
        </p:txBody>
      </p:sp>
      <p:sp>
        <p:nvSpPr>
          <p:cNvPr id="3" name="Content Placeholder 2"/>
          <p:cNvSpPr>
            <a:spLocks noGrp="1"/>
          </p:cNvSpPr>
          <p:nvPr>
            <p:ph idx="1"/>
          </p:nvPr>
        </p:nvSpPr>
        <p:spPr>
          <a:xfrm>
            <a:off x="17160875" y="1311275"/>
            <a:ext cx="24536400" cy="28093988"/>
          </a:xfrm>
        </p:spPr>
        <p:txBody>
          <a:bodyPr/>
          <a:lstStyle>
            <a:defPPr>
              <a:defRPr kern="1200" smtId="4294967295"/>
            </a:defPPr>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3925" y="6888163"/>
            <a:ext cx="14439900" cy="22517100"/>
          </a:xfrm>
        </p:spPr>
        <p:txBody>
          <a:bodyPr/>
          <a:lstStyle>
            <a:defPPr>
              <a:defRPr kern="1200" smtId="4294967295"/>
            </a:defPPr>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6"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7" name="Rectangle 6"/>
          <p:cNvSpPr>
            <a:spLocks noGrp="1" noChangeArrowheads="1"/>
          </p:cNvSpPr>
          <p:nvPr>
            <p:ph type="sldNum" sz="quarter" idx="12"/>
          </p:nvPr>
        </p:nvSpPr>
        <p:spPr/>
        <p:txBody>
          <a:bodyPr/>
          <a:lstStyle>
            <a:defPPr>
              <a:defRPr kern="1200" smtId="4294967295"/>
            </a:defPPr>
            <a:lvl1pPr>
              <a:defRPr/>
            </a:lvl1pPr>
          </a:lstStyle>
          <a:p>
            <a:pPr>
              <a:defRPr/>
            </a:pPr>
            <a:fld id="{D77038B2-2801-40BE-BC48-C628781FF49E}" type="slidenum">
              <a:rPr lang="en-US"/>
              <a:pPr>
                <a:defRPr/>
              </a:pPr>
              <a:t>‹#›</a:t>
            </a:fld>
            <a:endParaRPr lang="en-US"/>
          </a:p>
        </p:txBody>
      </p:sp>
    </p:spTree>
    <p:extLst>
      <p:ext uri="{BB962C8B-B14F-4D97-AF65-F5344CB8AC3E}">
        <p14:creationId xmlns:p14="http://schemas.microsoft.com/office/powerpoint/2010/main" val="396973015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663" y="23042562"/>
            <a:ext cx="26335038" cy="2720975"/>
          </a:xfrm>
        </p:spPr>
        <p:txBody>
          <a:bodyPr anchor="b"/>
          <a:lstStyle>
            <a:defPPr>
              <a:defRPr kern="1200" smtId="4294967295"/>
            </a:defPPr>
            <a:lvl1pPr algn="l">
              <a:defRPr sz="2000" b="1"/>
            </a:lvl1pPr>
          </a:lstStyle>
          <a:p>
            <a:r>
              <a:rPr lang="en-US"/>
              <a:t>Click to edit Master title style</a:t>
            </a:r>
          </a:p>
        </p:txBody>
      </p:sp>
      <p:sp>
        <p:nvSpPr>
          <p:cNvPr id="3" name="Picture Placeholder 2"/>
          <p:cNvSpPr>
            <a:spLocks noGrp="1"/>
          </p:cNvSpPr>
          <p:nvPr>
            <p:ph type="pic" idx="1"/>
          </p:nvPr>
        </p:nvSpPr>
        <p:spPr>
          <a:xfrm>
            <a:off x="8602663" y="2941638"/>
            <a:ext cx="26335038" cy="19750088"/>
          </a:xfrm>
        </p:spPr>
        <p:txBody>
          <a:bodyPr/>
          <a:lstStyle>
            <a:defPPr>
              <a:defRPr kern="1200" smtId="4294967295"/>
            </a:defPPr>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602663" y="25763538"/>
            <a:ext cx="26335038" cy="3862387"/>
          </a:xfrm>
        </p:spPr>
        <p:txBody>
          <a:bodyPr/>
          <a:lstStyle>
            <a:defPPr>
              <a:defRPr kern="1200" smtId="4294967295"/>
            </a:defPPr>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6"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7" name="Rectangle 6"/>
          <p:cNvSpPr>
            <a:spLocks noGrp="1" noChangeArrowheads="1"/>
          </p:cNvSpPr>
          <p:nvPr>
            <p:ph type="sldNum" sz="quarter" idx="12"/>
          </p:nvPr>
        </p:nvSpPr>
        <p:spPr/>
        <p:txBody>
          <a:bodyPr/>
          <a:lstStyle>
            <a:defPPr>
              <a:defRPr kern="1200" smtId="4294967295"/>
            </a:defPPr>
            <a:lvl1pPr>
              <a:defRPr/>
            </a:lvl1pPr>
          </a:lstStyle>
          <a:p>
            <a:pPr>
              <a:defRPr/>
            </a:pPr>
            <a:fld id="{700A3960-9A0E-4A4A-BE72-10B88343DD28}" type="slidenum">
              <a:rPr lang="en-US"/>
              <a:pPr>
                <a:defRPr/>
              </a:pPr>
              <a:t>‹#›</a:t>
            </a:fld>
            <a:endParaRPr lang="en-US"/>
          </a:p>
        </p:txBody>
      </p:sp>
    </p:spTree>
    <p:extLst>
      <p:ext uri="{BB962C8B-B14F-4D97-AF65-F5344CB8AC3E}">
        <p14:creationId xmlns:p14="http://schemas.microsoft.com/office/powerpoint/2010/main" val="258630283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193925" y="1317625"/>
            <a:ext cx="3950335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70207" tIns="235104" rIns="470207" bIns="235104" anchor="ctr" anchorCtr="0" compatLnSpc="1">
            <a:prstTxWarp prst="textNoShape">
              <a:avLst/>
            </a:prstTxWarp>
          </a:bodyPr>
          <a:lstStyle>
            <a:defPPr>
              <a:defRPr kern="1200" smtId="4294967295"/>
            </a:defPPr>
          </a:lstStyle>
          <a:p>
            <a:pPr lvl="0"/>
            <a:r>
              <a:rPr lang="en-US"/>
              <a:t>Click to edit Master title style</a:t>
            </a:r>
          </a:p>
        </p:txBody>
      </p:sp>
      <p:sp>
        <p:nvSpPr>
          <p:cNvPr id="1027" name="Rectangle 3"/>
          <p:cNvSpPr>
            <a:spLocks noGrp="1" noChangeArrowheads="1"/>
          </p:cNvSpPr>
          <p:nvPr>
            <p:ph type="body" idx="1"/>
          </p:nvPr>
        </p:nvSpPr>
        <p:spPr bwMode="auto">
          <a:xfrm>
            <a:off x="2193925" y="7680325"/>
            <a:ext cx="39503350" cy="2172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70207" tIns="235104" rIns="470207" bIns="235104" anchor="t" anchorCtr="0" compatLnSpc="1">
            <a:prstTxWarp prst="textNoShape">
              <a:avLst/>
            </a:prstTxWarp>
          </a:bodyPr>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2193925" y="29978350"/>
            <a:ext cx="10242550" cy="2286000"/>
          </a:xfrm>
          <a:prstGeom prst="rect">
            <a:avLst/>
          </a:prstGeom>
          <a:noFill/>
          <a:ln>
            <a:noFill/>
          </a:ln>
          <a:extLst/>
        </p:spPr>
        <p:txBody>
          <a:bodyPr vert="horz" wrap="square" lIns="470207" tIns="235104" rIns="470207" bIns="235104" anchor="t" anchorCtr="0" compatLnSpc="1">
            <a:prstTxWarp prst="textNoShape">
              <a:avLst/>
            </a:prstTxWarp>
          </a:bodyPr>
          <a:lstStyle>
            <a:defPPr>
              <a:defRPr kern="1200" smtId="4294967295"/>
            </a:defPPr>
            <a:lvl1pPr>
              <a:defRPr sz="7100" smtClean="0"/>
            </a:lvl1pPr>
          </a:lstStyle>
          <a:p>
            <a:pPr>
              <a:defRPr/>
            </a:pPr>
            <a:endParaRPr lang="en-US"/>
          </a:p>
        </p:txBody>
      </p:sp>
      <p:sp>
        <p:nvSpPr>
          <p:cNvPr id="1029" name="Rectangle 5"/>
          <p:cNvSpPr>
            <a:spLocks noGrp="1" noChangeArrowheads="1"/>
          </p:cNvSpPr>
          <p:nvPr>
            <p:ph type="ftr" sz="quarter" idx="3"/>
          </p:nvPr>
        </p:nvSpPr>
        <p:spPr bwMode="auto">
          <a:xfrm>
            <a:off x="14995525" y="29978350"/>
            <a:ext cx="13900150" cy="2286000"/>
          </a:xfrm>
          <a:prstGeom prst="rect">
            <a:avLst/>
          </a:prstGeom>
          <a:noFill/>
          <a:ln>
            <a:noFill/>
          </a:ln>
          <a:extLst/>
        </p:spPr>
        <p:txBody>
          <a:bodyPr vert="horz" wrap="square" lIns="470207" tIns="235104" rIns="470207" bIns="235104" anchor="t" anchorCtr="0" compatLnSpc="1">
            <a:prstTxWarp prst="textNoShape">
              <a:avLst/>
            </a:prstTxWarp>
          </a:bodyPr>
          <a:lstStyle>
            <a:defPPr>
              <a:defRPr kern="1200" smtId="4294967295"/>
            </a:defPPr>
            <a:lvl1pPr algn="ctr">
              <a:defRPr sz="7100" smtClean="0"/>
            </a:lvl1pPr>
          </a:lstStyle>
          <a:p>
            <a:pPr>
              <a:defRPr/>
            </a:pPr>
            <a:endParaRPr lang="en-US"/>
          </a:p>
        </p:txBody>
      </p:sp>
      <p:sp>
        <p:nvSpPr>
          <p:cNvPr id="1030" name="Rectangle 6"/>
          <p:cNvSpPr>
            <a:spLocks noGrp="1" noChangeArrowheads="1"/>
          </p:cNvSpPr>
          <p:nvPr>
            <p:ph type="sldNum" sz="quarter" idx="4"/>
          </p:nvPr>
        </p:nvSpPr>
        <p:spPr bwMode="auto">
          <a:xfrm>
            <a:off x="31454725" y="29978350"/>
            <a:ext cx="10242550" cy="2286000"/>
          </a:xfrm>
          <a:prstGeom prst="rect">
            <a:avLst/>
          </a:prstGeom>
          <a:noFill/>
          <a:ln>
            <a:noFill/>
          </a:ln>
          <a:extLst/>
        </p:spPr>
        <p:txBody>
          <a:bodyPr vert="horz" wrap="square" lIns="470207" tIns="235104" rIns="470207" bIns="235104" anchor="t" anchorCtr="0" compatLnSpc="1">
            <a:prstTxWarp prst="textNoShape">
              <a:avLst/>
            </a:prstTxWarp>
          </a:bodyPr>
          <a:lstStyle>
            <a:defPPr>
              <a:defRPr kern="1200" smtId="4294967295"/>
            </a:defPPr>
            <a:lvl1pPr algn="r">
              <a:defRPr sz="7100" smtClean="0"/>
            </a:lvl1pPr>
          </a:lstStyle>
          <a:p>
            <a:pPr>
              <a:defRPr/>
            </a:pPr>
            <a:fld id="{2839560C-692A-406E-AC47-35009443A5A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timing>
    <p:tnLst>
      <p:par>
        <p:cTn id="1" dur="indefinite" restart="never" nodeType="tmRoot"/>
      </p:par>
    </p:tnLst>
  </p:timing>
  <p:txStyles>
    <p:titleStyle>
      <a:defPPr>
        <a:defRPr kern="1200" smtId="4294967295"/>
      </a:defPPr>
      <a:lvl1pPr algn="ctr" defTabSz="4703763" rtl="0" eaLnBrk="0" fontAlgn="base" hangingPunct="0">
        <a:spcBef>
          <a:spcPct val="0"/>
        </a:spcBef>
        <a:spcAft>
          <a:spcPct val="0"/>
        </a:spcAft>
        <a:defRPr sz="22700">
          <a:solidFill>
            <a:schemeClr val="tx2"/>
          </a:solidFill>
          <a:latin typeface="+mj-lt"/>
          <a:ea typeface="+mj-ea"/>
          <a:cs typeface="+mj-cs"/>
        </a:defRPr>
      </a:lvl1pPr>
      <a:lvl2pPr algn="ctr" defTabSz="4703763" rtl="0" eaLnBrk="0" fontAlgn="base" hangingPunct="0">
        <a:spcBef>
          <a:spcPct val="0"/>
        </a:spcBef>
        <a:spcAft>
          <a:spcPct val="0"/>
        </a:spcAft>
        <a:defRPr sz="22700">
          <a:solidFill>
            <a:schemeClr val="tx2"/>
          </a:solidFill>
          <a:latin typeface="Arial"/>
        </a:defRPr>
      </a:lvl2pPr>
      <a:lvl3pPr algn="ctr" defTabSz="4703763" rtl="0" eaLnBrk="0" fontAlgn="base" hangingPunct="0">
        <a:spcBef>
          <a:spcPct val="0"/>
        </a:spcBef>
        <a:spcAft>
          <a:spcPct val="0"/>
        </a:spcAft>
        <a:defRPr sz="22700">
          <a:solidFill>
            <a:schemeClr val="tx2"/>
          </a:solidFill>
          <a:latin typeface="Arial"/>
        </a:defRPr>
      </a:lvl3pPr>
      <a:lvl4pPr algn="ctr" defTabSz="4703763" rtl="0" eaLnBrk="0" fontAlgn="base" hangingPunct="0">
        <a:spcBef>
          <a:spcPct val="0"/>
        </a:spcBef>
        <a:spcAft>
          <a:spcPct val="0"/>
        </a:spcAft>
        <a:defRPr sz="22700">
          <a:solidFill>
            <a:schemeClr val="tx2"/>
          </a:solidFill>
          <a:latin typeface="Arial"/>
        </a:defRPr>
      </a:lvl4pPr>
      <a:lvl5pPr algn="ctr" defTabSz="4703763" rtl="0" eaLnBrk="0" fontAlgn="base" hangingPunct="0">
        <a:spcBef>
          <a:spcPct val="0"/>
        </a:spcBef>
        <a:spcAft>
          <a:spcPct val="0"/>
        </a:spcAft>
        <a:defRPr sz="22700">
          <a:solidFill>
            <a:schemeClr val="tx2"/>
          </a:solidFill>
          <a:latin typeface="Arial"/>
        </a:defRPr>
      </a:lvl5pPr>
      <a:lvl6pPr marL="457200" algn="ctr" defTabSz="4703763" rtl="0" fontAlgn="base">
        <a:spcBef>
          <a:spcPct val="0"/>
        </a:spcBef>
        <a:spcAft>
          <a:spcPct val="0"/>
        </a:spcAft>
        <a:defRPr sz="22700">
          <a:solidFill>
            <a:schemeClr val="tx2"/>
          </a:solidFill>
          <a:latin typeface="Arial"/>
        </a:defRPr>
      </a:lvl6pPr>
      <a:lvl7pPr marL="914400" algn="ctr" defTabSz="4703763" rtl="0" fontAlgn="base">
        <a:spcBef>
          <a:spcPct val="0"/>
        </a:spcBef>
        <a:spcAft>
          <a:spcPct val="0"/>
        </a:spcAft>
        <a:defRPr sz="22700">
          <a:solidFill>
            <a:schemeClr val="tx2"/>
          </a:solidFill>
          <a:latin typeface="Arial"/>
        </a:defRPr>
      </a:lvl7pPr>
      <a:lvl8pPr marL="1371600" algn="ctr" defTabSz="4703763" rtl="0" fontAlgn="base">
        <a:spcBef>
          <a:spcPct val="0"/>
        </a:spcBef>
        <a:spcAft>
          <a:spcPct val="0"/>
        </a:spcAft>
        <a:defRPr sz="22700">
          <a:solidFill>
            <a:schemeClr val="tx2"/>
          </a:solidFill>
          <a:latin typeface="Arial"/>
        </a:defRPr>
      </a:lvl8pPr>
      <a:lvl9pPr marL="1828800" algn="ctr" defTabSz="4703763" rtl="0" fontAlgn="base">
        <a:spcBef>
          <a:spcPct val="0"/>
        </a:spcBef>
        <a:spcAft>
          <a:spcPct val="0"/>
        </a:spcAft>
        <a:defRPr sz="22700">
          <a:solidFill>
            <a:schemeClr val="tx2"/>
          </a:solidFill>
          <a:latin typeface="Arial"/>
        </a:defRPr>
      </a:lvl9pPr>
    </p:titleStyle>
    <p:bodyStyle>
      <a:defPPr>
        <a:defRPr kern="1200" smtId="4294967295"/>
      </a:defPPr>
      <a:lvl1pPr marL="1762125" indent="-1762125" algn="l" defTabSz="4703763" rtl="0" eaLnBrk="0" fontAlgn="base" hangingPunct="0">
        <a:spcBef>
          <a:spcPct val="20000"/>
        </a:spcBef>
        <a:spcAft>
          <a:spcPct val="0"/>
        </a:spcAft>
        <a:buChar char="•"/>
        <a:defRPr sz="16500">
          <a:solidFill>
            <a:schemeClr val="tx1"/>
          </a:solidFill>
          <a:latin typeface="+mn-lt"/>
          <a:ea typeface="+mn-ea"/>
          <a:cs typeface="+mn-cs"/>
        </a:defRPr>
      </a:lvl1pPr>
      <a:lvl2pPr marL="3822700" indent="-1471613" algn="l" defTabSz="4703763" rtl="0" eaLnBrk="0" fontAlgn="base" hangingPunct="0">
        <a:spcBef>
          <a:spcPct val="20000"/>
        </a:spcBef>
        <a:spcAft>
          <a:spcPct val="0"/>
        </a:spcAft>
        <a:buChar char="–"/>
        <a:defRPr sz="14400">
          <a:solidFill>
            <a:schemeClr val="tx1"/>
          </a:solidFill>
          <a:latin typeface="+mn-lt"/>
        </a:defRPr>
      </a:lvl2pPr>
      <a:lvl3pPr marL="5875338" indent="-1171575" algn="l" defTabSz="4703763" rtl="0" eaLnBrk="0" fontAlgn="base" hangingPunct="0">
        <a:spcBef>
          <a:spcPct val="20000"/>
        </a:spcBef>
        <a:spcAft>
          <a:spcPct val="0"/>
        </a:spcAft>
        <a:buChar char="•"/>
        <a:defRPr sz="12400">
          <a:solidFill>
            <a:schemeClr val="tx1"/>
          </a:solidFill>
          <a:latin typeface="+mn-lt"/>
        </a:defRPr>
      </a:lvl3pPr>
      <a:lvl4pPr marL="8228013" indent="-1173163" algn="l" defTabSz="4703763" rtl="0" eaLnBrk="0" fontAlgn="base" hangingPunct="0">
        <a:spcBef>
          <a:spcPct val="20000"/>
        </a:spcBef>
        <a:spcAft>
          <a:spcPct val="0"/>
        </a:spcAft>
        <a:buChar char="–"/>
        <a:defRPr sz="10300">
          <a:solidFill>
            <a:schemeClr val="tx1"/>
          </a:solidFill>
          <a:latin typeface="+mn-lt"/>
        </a:defRPr>
      </a:lvl4pPr>
      <a:lvl5pPr marL="10582275" indent="-1176338" algn="l" defTabSz="4703763" rtl="0" eaLnBrk="0" fontAlgn="base" hangingPunct="0">
        <a:spcBef>
          <a:spcPct val="20000"/>
        </a:spcBef>
        <a:spcAft>
          <a:spcPct val="0"/>
        </a:spcAft>
        <a:buChar char="»"/>
        <a:defRPr sz="10300">
          <a:solidFill>
            <a:schemeClr val="tx1"/>
          </a:solidFill>
          <a:latin typeface="+mn-lt"/>
        </a:defRPr>
      </a:lvl5pPr>
      <a:lvl6pPr marL="11039475" indent="-1176338" algn="l" defTabSz="4703763" rtl="0" fontAlgn="base">
        <a:spcBef>
          <a:spcPct val="20000"/>
        </a:spcBef>
        <a:spcAft>
          <a:spcPct val="0"/>
        </a:spcAft>
        <a:buChar char="»"/>
        <a:defRPr sz="10300">
          <a:solidFill>
            <a:schemeClr val="tx1"/>
          </a:solidFill>
          <a:latin typeface="+mn-lt"/>
        </a:defRPr>
      </a:lvl6pPr>
      <a:lvl7pPr marL="11496675" indent="-1176338" algn="l" defTabSz="4703763" rtl="0" fontAlgn="base">
        <a:spcBef>
          <a:spcPct val="20000"/>
        </a:spcBef>
        <a:spcAft>
          <a:spcPct val="0"/>
        </a:spcAft>
        <a:buChar char="»"/>
        <a:defRPr sz="10300">
          <a:solidFill>
            <a:schemeClr val="tx1"/>
          </a:solidFill>
          <a:latin typeface="+mn-lt"/>
        </a:defRPr>
      </a:lvl7pPr>
      <a:lvl8pPr marL="11953875" indent="-1176338" algn="l" defTabSz="4703763" rtl="0" fontAlgn="base">
        <a:spcBef>
          <a:spcPct val="20000"/>
        </a:spcBef>
        <a:spcAft>
          <a:spcPct val="0"/>
        </a:spcAft>
        <a:buChar char="»"/>
        <a:defRPr sz="10300">
          <a:solidFill>
            <a:schemeClr val="tx1"/>
          </a:solidFill>
          <a:latin typeface="+mn-lt"/>
        </a:defRPr>
      </a:lvl8pPr>
      <a:lvl9pPr marL="12411075" indent="-1176338" algn="l" defTabSz="4703763" rtl="0" fontAlgn="base">
        <a:spcBef>
          <a:spcPct val="20000"/>
        </a:spcBef>
        <a:spcAft>
          <a:spcPct val="0"/>
        </a:spcAft>
        <a:buChar char="»"/>
        <a:defRPr sz="103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2.jpeg"/><Relationship Id="rId5" Type="http://schemas.openxmlformats.org/officeDocument/2006/relationships/chart" Target="../charts/chart2.xml"/><Relationship Id="rId4"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50000">
              <a:srgbClr val="3D589D"/>
            </a:gs>
            <a:gs pos="31000">
              <a:schemeClr val="bg2">
                <a:lumMod val="25000"/>
                <a:shade val="67500"/>
                <a:satMod val="115000"/>
              </a:schemeClr>
            </a:gs>
            <a:gs pos="100000">
              <a:schemeClr val="bg2">
                <a:lumMod val="25000"/>
                <a:shade val="100000"/>
                <a:satMod val="115000"/>
              </a:schemeClr>
            </a:gs>
          </a:gsLst>
          <a:lin ang="2700000" scaled="1"/>
        </a:gra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xmlns="" id="{C24D4BC5-5256-4C2E-B3FB-87EA69B63AF3}"/>
              </a:ext>
            </a:extLst>
          </p:cNvPr>
          <p:cNvSpPr/>
          <p:nvPr/>
        </p:nvSpPr>
        <p:spPr>
          <a:xfrm>
            <a:off x="21469394" y="17727930"/>
            <a:ext cx="14577360" cy="99326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eaLnBrk="0" fontAlgn="base" hangingPunct="0">
              <a:spcBef>
                <a:spcPct val="0"/>
              </a:spcBef>
              <a:spcAft>
                <a:spcPct val="0"/>
              </a:spcAft>
              <a:defRPr sz="2400" kern="1200">
                <a:solidFill>
                  <a:schemeClr val="lt1"/>
                </a:solidFill>
                <a:effectLst>
                  <a:outerShdw blurRad="38100" dist="38100" dir="2700000" algn="tl">
                    <a:srgbClr val="000000">
                      <a:alpha val="43137"/>
                    </a:srgbClr>
                  </a:outerShdw>
                </a:effectLst>
                <a:latin typeface="+mn-lt"/>
                <a:ea typeface="+mn-ea"/>
                <a:cs typeface="+mn-cs"/>
              </a:defRPr>
            </a:lvl1pPr>
            <a:lvl2pPr marL="457200" algn="l" rtl="0" eaLnBrk="0" fontAlgn="base" hangingPunct="0">
              <a:spcBef>
                <a:spcPct val="0"/>
              </a:spcBef>
              <a:spcAft>
                <a:spcPct val="0"/>
              </a:spcAft>
              <a:defRPr sz="2400" kern="1200">
                <a:solidFill>
                  <a:schemeClr val="lt1"/>
                </a:solidFill>
                <a:effectLst>
                  <a:outerShdw blurRad="38100" dist="38100" dir="2700000" algn="tl">
                    <a:srgbClr val="000000">
                      <a:alpha val="43137"/>
                    </a:srgbClr>
                  </a:outerShdw>
                </a:effectLst>
                <a:latin typeface="+mn-lt"/>
                <a:ea typeface="+mn-ea"/>
                <a:cs typeface="+mn-cs"/>
              </a:defRPr>
            </a:lvl2pPr>
            <a:lvl3pPr marL="914400" algn="l" rtl="0" eaLnBrk="0" fontAlgn="base" hangingPunct="0">
              <a:spcBef>
                <a:spcPct val="0"/>
              </a:spcBef>
              <a:spcAft>
                <a:spcPct val="0"/>
              </a:spcAft>
              <a:defRPr sz="2400" kern="1200">
                <a:solidFill>
                  <a:schemeClr val="lt1"/>
                </a:solidFill>
                <a:effectLst>
                  <a:outerShdw blurRad="38100" dist="38100" dir="2700000" algn="tl">
                    <a:srgbClr val="000000">
                      <a:alpha val="43137"/>
                    </a:srgbClr>
                  </a:outerShdw>
                </a:effectLst>
                <a:latin typeface="+mn-lt"/>
                <a:ea typeface="+mn-ea"/>
                <a:cs typeface="+mn-cs"/>
              </a:defRPr>
            </a:lvl3pPr>
            <a:lvl4pPr marL="1371600" algn="l" rtl="0" eaLnBrk="0" fontAlgn="base" hangingPunct="0">
              <a:spcBef>
                <a:spcPct val="0"/>
              </a:spcBef>
              <a:spcAft>
                <a:spcPct val="0"/>
              </a:spcAft>
              <a:defRPr sz="2400" kern="1200">
                <a:solidFill>
                  <a:schemeClr val="lt1"/>
                </a:solidFill>
                <a:effectLst>
                  <a:outerShdw blurRad="38100" dist="38100" dir="2700000" algn="tl">
                    <a:srgbClr val="000000">
                      <a:alpha val="43137"/>
                    </a:srgbClr>
                  </a:outerShdw>
                </a:effectLst>
                <a:latin typeface="+mn-lt"/>
                <a:ea typeface="+mn-ea"/>
                <a:cs typeface="+mn-cs"/>
              </a:defRPr>
            </a:lvl4pPr>
            <a:lvl5pPr marL="1828800" algn="l" rtl="0" eaLnBrk="0" fontAlgn="base" hangingPunct="0">
              <a:spcBef>
                <a:spcPct val="0"/>
              </a:spcBef>
              <a:spcAft>
                <a:spcPct val="0"/>
              </a:spcAft>
              <a:defRPr sz="2400" kern="1200">
                <a:solidFill>
                  <a:schemeClr val="lt1"/>
                </a:solidFill>
                <a:effectLst>
                  <a:outerShdw blurRad="38100" dist="38100" dir="2700000" algn="tl">
                    <a:srgbClr val="000000">
                      <a:alpha val="43137"/>
                    </a:srgbClr>
                  </a:outerShdw>
                </a:effectLst>
                <a:latin typeface="+mn-lt"/>
                <a:ea typeface="+mn-ea"/>
                <a:cs typeface="+mn-cs"/>
              </a:defRPr>
            </a:lvl5pPr>
            <a:lvl6pPr marL="2286000" algn="l" defTabSz="914400" rtl="0" eaLnBrk="1" latinLnBrk="0" hangingPunct="1">
              <a:defRPr sz="2400" kern="1200">
                <a:solidFill>
                  <a:schemeClr val="lt1"/>
                </a:solidFill>
                <a:effectLst>
                  <a:outerShdw blurRad="38100" dist="38100" dir="2700000" algn="tl">
                    <a:srgbClr val="000000">
                      <a:alpha val="43137"/>
                    </a:srgbClr>
                  </a:outerShdw>
                </a:effectLst>
                <a:latin typeface="+mn-lt"/>
                <a:ea typeface="+mn-ea"/>
                <a:cs typeface="+mn-cs"/>
              </a:defRPr>
            </a:lvl6pPr>
            <a:lvl7pPr marL="2743200" algn="l" defTabSz="914400" rtl="0" eaLnBrk="1" latinLnBrk="0" hangingPunct="1">
              <a:defRPr sz="2400" kern="1200">
                <a:solidFill>
                  <a:schemeClr val="lt1"/>
                </a:solidFill>
                <a:effectLst>
                  <a:outerShdw blurRad="38100" dist="38100" dir="2700000" algn="tl">
                    <a:srgbClr val="000000">
                      <a:alpha val="43137"/>
                    </a:srgbClr>
                  </a:outerShdw>
                </a:effectLst>
                <a:latin typeface="+mn-lt"/>
                <a:ea typeface="+mn-ea"/>
                <a:cs typeface="+mn-cs"/>
              </a:defRPr>
            </a:lvl7pPr>
            <a:lvl8pPr marL="3200400" algn="l" defTabSz="914400" rtl="0" eaLnBrk="1" latinLnBrk="0" hangingPunct="1">
              <a:defRPr sz="2400" kern="1200">
                <a:solidFill>
                  <a:schemeClr val="lt1"/>
                </a:solidFill>
                <a:effectLst>
                  <a:outerShdw blurRad="38100" dist="38100" dir="2700000" algn="tl">
                    <a:srgbClr val="000000">
                      <a:alpha val="43137"/>
                    </a:srgbClr>
                  </a:outerShdw>
                </a:effectLst>
                <a:latin typeface="+mn-lt"/>
                <a:ea typeface="+mn-ea"/>
                <a:cs typeface="+mn-cs"/>
              </a:defRPr>
            </a:lvl8pPr>
            <a:lvl9pPr marL="3657600" algn="l" defTabSz="914400" rtl="0" eaLnBrk="1" latinLnBrk="0" hangingPunct="1">
              <a:defRPr sz="2400" kern="1200">
                <a:solidFill>
                  <a:schemeClr val="lt1"/>
                </a:solidFill>
                <a:effectLst>
                  <a:outerShdw blurRad="38100" dist="38100" dir="2700000" algn="tl">
                    <a:srgbClr val="000000">
                      <a:alpha val="43137"/>
                    </a:srgbClr>
                  </a:outerShdw>
                </a:effectLst>
                <a:latin typeface="+mn-lt"/>
                <a:ea typeface="+mn-ea"/>
                <a:cs typeface="+mn-cs"/>
              </a:defRPr>
            </a:lvl9pPr>
          </a:lstStyle>
          <a:p>
            <a:pPr marL="571500" lvl="0" indent="-571500">
              <a:buFont typeface="Wingdings" pitchFamily="2" charset="2"/>
              <a:buChar char="§"/>
            </a:pPr>
            <a:endParaRPr lang="en-US" sz="3600" dirty="0">
              <a:solidFill>
                <a:prstClr val="black"/>
              </a:solidFill>
              <a:effectLst/>
              <a:latin typeface="Century Gothic" panose="020B0502020202020204" pitchFamily="34" charset="0"/>
              <a:ea typeface="MS PGothic" pitchFamily="34" charset="-128"/>
            </a:endParaRPr>
          </a:p>
        </p:txBody>
      </p:sp>
      <p:sp>
        <p:nvSpPr>
          <p:cNvPr id="36" name="Rectangle 13"/>
          <p:cNvSpPr txBox="1">
            <a:spLocks noChangeArrowheads="1"/>
          </p:cNvSpPr>
          <p:nvPr/>
        </p:nvSpPr>
        <p:spPr bwMode="auto">
          <a:xfrm>
            <a:off x="402733" y="321540"/>
            <a:ext cx="43112010" cy="6053856"/>
          </a:xfrm>
          <a:prstGeom prst="rect">
            <a:avLst/>
          </a:prstGeom>
          <a:gradFill>
            <a:gsLst>
              <a:gs pos="50000">
                <a:srgbClr val="3D589D"/>
              </a:gs>
              <a:gs pos="50000">
                <a:schemeClr val="bg2">
                  <a:lumMod val="25000"/>
                  <a:shade val="67500"/>
                  <a:satMod val="115000"/>
                </a:schemeClr>
              </a:gs>
              <a:gs pos="100000">
                <a:schemeClr val="bg2">
                  <a:lumMod val="25000"/>
                  <a:shade val="100000"/>
                  <a:satMod val="115000"/>
                </a:schemeClr>
              </a:gs>
            </a:gsLst>
            <a:lin ang="2700000" scaled="1"/>
          </a:gradFill>
          <a:ln w="60325" cap="flat">
            <a:noFill/>
            <a:miter lim="800000"/>
          </a:ln>
        </p:spPr>
        <p:txBody>
          <a:bodyPr vert="horz" wrap="square" lIns="376203" tIns="188102" rIns="376203" bIns="188102" anchor="ctr" anchorCtr="0" compatLnSpc="1">
            <a:prstTxWarp prst="textNoShape">
              <a:avLst/>
            </a:prstTxWarp>
          </a:bodyPr>
          <a:lstStyle>
            <a:defPPr>
              <a:defRPr kern="1200" smtId="4294967295"/>
            </a:defPPr>
            <a:lvl1pPr algn="ctr" defTabSz="3762375" rtl="0" eaLnBrk="0" fontAlgn="base" hangingPunct="0">
              <a:spcBef>
                <a:spcPct val="0"/>
              </a:spcBef>
              <a:spcAft>
                <a:spcPct val="0"/>
              </a:spcAft>
              <a:defRPr sz="18200">
                <a:solidFill>
                  <a:schemeClr val="tx2"/>
                </a:solidFill>
                <a:latin typeface="+mj-lt"/>
                <a:ea typeface="+mj-ea"/>
                <a:cs typeface="+mj-cs"/>
              </a:defRPr>
            </a:lvl1pPr>
            <a:lvl2pPr algn="ctr" defTabSz="3762375" rtl="0" eaLnBrk="0" fontAlgn="base" hangingPunct="0">
              <a:spcBef>
                <a:spcPct val="0"/>
              </a:spcBef>
              <a:spcAft>
                <a:spcPct val="0"/>
              </a:spcAft>
              <a:defRPr sz="18200">
                <a:solidFill>
                  <a:schemeClr val="tx2"/>
                </a:solidFill>
                <a:latin typeface="Arial"/>
              </a:defRPr>
            </a:lvl2pPr>
            <a:lvl3pPr algn="ctr" defTabSz="3762375" rtl="0" eaLnBrk="0" fontAlgn="base" hangingPunct="0">
              <a:spcBef>
                <a:spcPct val="0"/>
              </a:spcBef>
              <a:spcAft>
                <a:spcPct val="0"/>
              </a:spcAft>
              <a:defRPr sz="18200">
                <a:solidFill>
                  <a:schemeClr val="tx2"/>
                </a:solidFill>
                <a:latin typeface="Arial"/>
              </a:defRPr>
            </a:lvl3pPr>
            <a:lvl4pPr algn="ctr" defTabSz="3762375" rtl="0" eaLnBrk="0" fontAlgn="base" hangingPunct="0">
              <a:spcBef>
                <a:spcPct val="0"/>
              </a:spcBef>
              <a:spcAft>
                <a:spcPct val="0"/>
              </a:spcAft>
              <a:defRPr sz="18200">
                <a:solidFill>
                  <a:schemeClr val="tx2"/>
                </a:solidFill>
                <a:latin typeface="Arial"/>
              </a:defRPr>
            </a:lvl4pPr>
            <a:lvl5pPr algn="ctr" defTabSz="3762375" rtl="0" eaLnBrk="0" fontAlgn="base" hangingPunct="0">
              <a:spcBef>
                <a:spcPct val="0"/>
              </a:spcBef>
              <a:spcAft>
                <a:spcPct val="0"/>
              </a:spcAft>
              <a:defRPr sz="18200">
                <a:solidFill>
                  <a:schemeClr val="tx2"/>
                </a:solidFill>
                <a:latin typeface="Arial"/>
              </a:defRPr>
            </a:lvl5pPr>
            <a:lvl6pPr marL="457200" algn="ctr" defTabSz="3762375" rtl="0" fontAlgn="base">
              <a:spcBef>
                <a:spcPct val="0"/>
              </a:spcBef>
              <a:spcAft>
                <a:spcPct val="0"/>
              </a:spcAft>
              <a:defRPr sz="18200">
                <a:solidFill>
                  <a:schemeClr val="tx2"/>
                </a:solidFill>
                <a:latin typeface="Arial"/>
              </a:defRPr>
            </a:lvl6pPr>
            <a:lvl7pPr marL="914400" algn="ctr" defTabSz="3762375" rtl="0" fontAlgn="base">
              <a:spcBef>
                <a:spcPct val="0"/>
              </a:spcBef>
              <a:spcAft>
                <a:spcPct val="0"/>
              </a:spcAft>
              <a:defRPr sz="18200">
                <a:solidFill>
                  <a:schemeClr val="tx2"/>
                </a:solidFill>
                <a:latin typeface="Arial"/>
              </a:defRPr>
            </a:lvl7pPr>
            <a:lvl8pPr marL="1371600" algn="ctr" defTabSz="3762375" rtl="0" fontAlgn="base">
              <a:spcBef>
                <a:spcPct val="0"/>
              </a:spcBef>
              <a:spcAft>
                <a:spcPct val="0"/>
              </a:spcAft>
              <a:defRPr sz="18200">
                <a:solidFill>
                  <a:schemeClr val="tx2"/>
                </a:solidFill>
                <a:latin typeface="Arial"/>
              </a:defRPr>
            </a:lvl8pPr>
            <a:lvl9pPr marL="1828800" algn="ctr" defTabSz="3762375" rtl="0" fontAlgn="base">
              <a:spcBef>
                <a:spcPct val="0"/>
              </a:spcBef>
              <a:spcAft>
                <a:spcPct val="0"/>
              </a:spcAft>
              <a:defRPr sz="18200">
                <a:solidFill>
                  <a:schemeClr val="tx2"/>
                </a:solidFill>
                <a:latin typeface="Arial"/>
              </a:defRPr>
            </a:lvl9pPr>
          </a:lstStyle>
          <a:p>
            <a:pPr eaLnBrk="1" hangingPunct="1"/>
            <a:endParaRPr lang="en-US" sz="4800" i="1" dirty="0">
              <a:solidFill>
                <a:schemeClr val="bg1"/>
              </a:solidFill>
              <a:latin typeface="Lucida Grande" pitchFamily="2" charset="0"/>
            </a:endParaRPr>
          </a:p>
        </p:txBody>
      </p:sp>
      <p:sp>
        <p:nvSpPr>
          <p:cNvPr id="60" name="Title 11">
            <a:extLst>
              <a:ext uri="{FF2B5EF4-FFF2-40B4-BE49-F238E27FC236}">
                <a16:creationId xmlns:a16="http://schemas.microsoft.com/office/drawing/2014/main" xmlns="" id="{EE7A5C51-35F0-4B71-992D-43D344D16C04}"/>
              </a:ext>
            </a:extLst>
          </p:cNvPr>
          <p:cNvSpPr txBox="1"/>
          <p:nvPr/>
        </p:nvSpPr>
        <p:spPr>
          <a:xfrm>
            <a:off x="1384738" y="1348462"/>
            <a:ext cx="41148000" cy="2746935"/>
          </a:xfrm>
          <a:prstGeom prst="rect">
            <a:avLst/>
          </a:prstGeom>
        </p:spPr>
        <p:txBody>
          <a:bodyPr lIns="128016" tIns="64008" rIns="128016" bIns="64008"/>
          <a:lstStyle>
            <a:defPPr>
              <a:defRPr lang="en-US"/>
            </a:defPPr>
            <a:lvl1pPr marL="0" algn="l" defTabSz="4388077" rtl="0" eaLnBrk="1" latinLnBrk="0" hangingPunct="1">
              <a:defRPr sz="8698" kern="1200">
                <a:solidFill>
                  <a:schemeClr val="tx1"/>
                </a:solidFill>
                <a:latin typeface="+mn-lt"/>
                <a:ea typeface="+mn-ea"/>
                <a:cs typeface="+mn-cs"/>
              </a:defRPr>
            </a:lvl1pPr>
            <a:lvl2pPr marL="2194039" algn="l" defTabSz="4388077" rtl="0" eaLnBrk="1" latinLnBrk="0" hangingPunct="1">
              <a:defRPr sz="8698" kern="1200">
                <a:solidFill>
                  <a:schemeClr val="tx1"/>
                </a:solidFill>
                <a:latin typeface="+mn-lt"/>
                <a:ea typeface="+mn-ea"/>
                <a:cs typeface="+mn-cs"/>
              </a:defRPr>
            </a:lvl2pPr>
            <a:lvl3pPr marL="4388077" algn="l" defTabSz="4388077" rtl="0" eaLnBrk="1" latinLnBrk="0" hangingPunct="1">
              <a:defRPr sz="8698" kern="1200">
                <a:solidFill>
                  <a:schemeClr val="tx1"/>
                </a:solidFill>
                <a:latin typeface="+mn-lt"/>
                <a:ea typeface="+mn-ea"/>
                <a:cs typeface="+mn-cs"/>
              </a:defRPr>
            </a:lvl3pPr>
            <a:lvl4pPr marL="6582120" algn="l" defTabSz="4388077" rtl="0" eaLnBrk="1" latinLnBrk="0" hangingPunct="1">
              <a:defRPr sz="8698" kern="1200">
                <a:solidFill>
                  <a:schemeClr val="tx1"/>
                </a:solidFill>
                <a:latin typeface="+mn-lt"/>
                <a:ea typeface="+mn-ea"/>
                <a:cs typeface="+mn-cs"/>
              </a:defRPr>
            </a:lvl4pPr>
            <a:lvl5pPr marL="8776160" algn="l" defTabSz="4388077" rtl="0" eaLnBrk="1" latinLnBrk="0" hangingPunct="1">
              <a:defRPr sz="8698" kern="1200">
                <a:solidFill>
                  <a:schemeClr val="tx1"/>
                </a:solidFill>
                <a:latin typeface="+mn-lt"/>
                <a:ea typeface="+mn-ea"/>
                <a:cs typeface="+mn-cs"/>
              </a:defRPr>
            </a:lvl5pPr>
            <a:lvl6pPr marL="10970199" algn="l" defTabSz="4388077" rtl="0" eaLnBrk="1" latinLnBrk="0" hangingPunct="1">
              <a:defRPr sz="8698" kern="1200">
                <a:solidFill>
                  <a:schemeClr val="tx1"/>
                </a:solidFill>
                <a:latin typeface="+mn-lt"/>
                <a:ea typeface="+mn-ea"/>
                <a:cs typeface="+mn-cs"/>
              </a:defRPr>
            </a:lvl6pPr>
            <a:lvl7pPr marL="13164238" algn="l" defTabSz="4388077" rtl="0" eaLnBrk="1" latinLnBrk="0" hangingPunct="1">
              <a:defRPr sz="8698" kern="1200">
                <a:solidFill>
                  <a:schemeClr val="tx1"/>
                </a:solidFill>
                <a:latin typeface="+mn-lt"/>
                <a:ea typeface="+mn-ea"/>
                <a:cs typeface="+mn-cs"/>
              </a:defRPr>
            </a:lvl7pPr>
            <a:lvl8pPr marL="15358277" algn="l" defTabSz="4388077" rtl="0" eaLnBrk="1" latinLnBrk="0" hangingPunct="1">
              <a:defRPr sz="8698" kern="1200">
                <a:solidFill>
                  <a:schemeClr val="tx1"/>
                </a:solidFill>
                <a:latin typeface="+mn-lt"/>
                <a:ea typeface="+mn-ea"/>
                <a:cs typeface="+mn-cs"/>
              </a:defRPr>
            </a:lvl8pPr>
            <a:lvl9pPr marL="17552318" algn="l" defTabSz="4388077" rtl="0" eaLnBrk="1" latinLnBrk="0" hangingPunct="1">
              <a:defRPr sz="8698" kern="1200">
                <a:solidFill>
                  <a:schemeClr val="tx1"/>
                </a:solidFill>
                <a:latin typeface="+mn-lt"/>
                <a:ea typeface="+mn-ea"/>
                <a:cs typeface="+mn-cs"/>
              </a:defRPr>
            </a:lvl9pPr>
          </a:lstStyle>
          <a:p>
            <a:pPr algn="ctr"/>
            <a:r>
              <a:rPr lang="en-US" sz="8500" b="1" dirty="0" smtClean="0">
                <a:solidFill>
                  <a:schemeClr val="bg1"/>
                </a:solidFill>
                <a:latin typeface="Century Gothic" panose="020B0502020202020204" pitchFamily="34" charset="0"/>
              </a:rPr>
              <a:t>Incorporating Maternal and Child Health Leadership Competencies and Objectives into </a:t>
            </a:r>
            <a:r>
              <a:rPr lang="en-US" sz="8500" b="1" dirty="0" smtClean="0">
                <a:solidFill>
                  <a:schemeClr val="bg1"/>
                </a:solidFill>
                <a:latin typeface="Century Gothic" panose="020B0502020202020204" pitchFamily="34" charset="0"/>
              </a:rPr>
              <a:t>a LEND </a:t>
            </a:r>
            <a:r>
              <a:rPr lang="en-US" sz="8500" b="1" dirty="0" smtClean="0">
                <a:solidFill>
                  <a:schemeClr val="bg1"/>
                </a:solidFill>
                <a:latin typeface="Century Gothic" panose="020B0502020202020204" pitchFamily="34" charset="0"/>
              </a:rPr>
              <a:t>Trainee Curriculum</a:t>
            </a:r>
            <a:endParaRPr lang="en-US" sz="8500" b="1" dirty="0">
              <a:solidFill>
                <a:schemeClr val="bg1"/>
              </a:solidFill>
              <a:latin typeface="Century Gothic" panose="020B0502020202020204" pitchFamily="34" charset="0"/>
            </a:endParaRPr>
          </a:p>
        </p:txBody>
      </p:sp>
      <p:sp>
        <p:nvSpPr>
          <p:cNvPr id="61" name="Text Placeholder 16">
            <a:extLst>
              <a:ext uri="{FF2B5EF4-FFF2-40B4-BE49-F238E27FC236}">
                <a16:creationId xmlns:a16="http://schemas.microsoft.com/office/drawing/2014/main" xmlns="" id="{1F3AA395-C058-4F87-B3A3-A8A8BC543EF9}"/>
              </a:ext>
            </a:extLst>
          </p:cNvPr>
          <p:cNvSpPr txBox="1"/>
          <p:nvPr/>
        </p:nvSpPr>
        <p:spPr>
          <a:xfrm>
            <a:off x="1066800" y="4451806"/>
            <a:ext cx="41452800" cy="1606594"/>
          </a:xfrm>
          <a:prstGeom prst="rect">
            <a:avLst/>
          </a:prstGeom>
        </p:spPr>
        <p:txBody>
          <a:bodyPr wrap="square" lIns="128016" tIns="64008" rIns="128016" bIns="64008">
            <a:spAutoFit/>
          </a:bodyPr>
          <a:lstStyle>
            <a:defPPr>
              <a:defRPr lang="en-US"/>
            </a:defPPr>
            <a:lvl1pPr marL="0" algn="l" defTabSz="4388077" rtl="0" eaLnBrk="1" latinLnBrk="0" hangingPunct="1">
              <a:defRPr sz="8698" kern="1200">
                <a:solidFill>
                  <a:schemeClr val="tx1"/>
                </a:solidFill>
                <a:latin typeface="+mn-lt"/>
                <a:ea typeface="+mn-ea"/>
                <a:cs typeface="+mn-cs"/>
              </a:defRPr>
            </a:lvl1pPr>
            <a:lvl2pPr marL="2194039" algn="l" defTabSz="4388077" rtl="0" eaLnBrk="1" latinLnBrk="0" hangingPunct="1">
              <a:defRPr sz="8698" kern="1200">
                <a:solidFill>
                  <a:schemeClr val="tx1"/>
                </a:solidFill>
                <a:latin typeface="+mn-lt"/>
                <a:ea typeface="+mn-ea"/>
                <a:cs typeface="+mn-cs"/>
              </a:defRPr>
            </a:lvl2pPr>
            <a:lvl3pPr marL="4388077" algn="l" defTabSz="4388077" rtl="0" eaLnBrk="1" latinLnBrk="0" hangingPunct="1">
              <a:defRPr sz="8698" kern="1200">
                <a:solidFill>
                  <a:schemeClr val="tx1"/>
                </a:solidFill>
                <a:latin typeface="+mn-lt"/>
                <a:ea typeface="+mn-ea"/>
                <a:cs typeface="+mn-cs"/>
              </a:defRPr>
            </a:lvl3pPr>
            <a:lvl4pPr marL="6582120" algn="l" defTabSz="4388077" rtl="0" eaLnBrk="1" latinLnBrk="0" hangingPunct="1">
              <a:defRPr sz="8698" kern="1200">
                <a:solidFill>
                  <a:schemeClr val="tx1"/>
                </a:solidFill>
                <a:latin typeface="+mn-lt"/>
                <a:ea typeface="+mn-ea"/>
                <a:cs typeface="+mn-cs"/>
              </a:defRPr>
            </a:lvl4pPr>
            <a:lvl5pPr marL="8776160" algn="l" defTabSz="4388077" rtl="0" eaLnBrk="1" latinLnBrk="0" hangingPunct="1">
              <a:defRPr sz="8698" kern="1200">
                <a:solidFill>
                  <a:schemeClr val="tx1"/>
                </a:solidFill>
                <a:latin typeface="+mn-lt"/>
                <a:ea typeface="+mn-ea"/>
                <a:cs typeface="+mn-cs"/>
              </a:defRPr>
            </a:lvl5pPr>
            <a:lvl6pPr marL="10970199" algn="l" defTabSz="4388077" rtl="0" eaLnBrk="1" latinLnBrk="0" hangingPunct="1">
              <a:defRPr sz="8698" kern="1200">
                <a:solidFill>
                  <a:schemeClr val="tx1"/>
                </a:solidFill>
                <a:latin typeface="+mn-lt"/>
                <a:ea typeface="+mn-ea"/>
                <a:cs typeface="+mn-cs"/>
              </a:defRPr>
            </a:lvl6pPr>
            <a:lvl7pPr marL="13164238" algn="l" defTabSz="4388077" rtl="0" eaLnBrk="1" latinLnBrk="0" hangingPunct="1">
              <a:defRPr sz="8698" kern="1200">
                <a:solidFill>
                  <a:schemeClr val="tx1"/>
                </a:solidFill>
                <a:latin typeface="+mn-lt"/>
                <a:ea typeface="+mn-ea"/>
                <a:cs typeface="+mn-cs"/>
              </a:defRPr>
            </a:lvl7pPr>
            <a:lvl8pPr marL="15358277" algn="l" defTabSz="4388077" rtl="0" eaLnBrk="1" latinLnBrk="0" hangingPunct="1">
              <a:defRPr sz="8698" kern="1200">
                <a:solidFill>
                  <a:schemeClr val="tx1"/>
                </a:solidFill>
                <a:latin typeface="+mn-lt"/>
                <a:ea typeface="+mn-ea"/>
                <a:cs typeface="+mn-cs"/>
              </a:defRPr>
            </a:lvl8pPr>
            <a:lvl9pPr marL="17552318" algn="l" defTabSz="4388077" rtl="0" eaLnBrk="1" latinLnBrk="0" hangingPunct="1">
              <a:defRPr sz="8698" kern="1200">
                <a:solidFill>
                  <a:schemeClr val="tx1"/>
                </a:solidFill>
                <a:latin typeface="+mn-lt"/>
                <a:ea typeface="+mn-ea"/>
                <a:cs typeface="+mn-cs"/>
              </a:defRPr>
            </a:lvl9pPr>
          </a:lstStyle>
          <a:p>
            <a:pPr algn="ctr"/>
            <a:r>
              <a:rPr lang="en-US" sz="5600" dirty="0" smtClean="0">
                <a:solidFill>
                  <a:schemeClr val="bg1"/>
                </a:solidFill>
                <a:latin typeface="Century Gothic" panose="020B0502020202020204" pitchFamily="34" charset="0"/>
              </a:rPr>
              <a:t>Mayra Alvarez, PhD, Elisa </a:t>
            </a:r>
            <a:r>
              <a:rPr lang="en-US" sz="5600" dirty="0" err="1" smtClean="0">
                <a:solidFill>
                  <a:schemeClr val="bg1"/>
                </a:solidFill>
                <a:latin typeface="Century Gothic" panose="020B0502020202020204" pitchFamily="34" charset="0"/>
              </a:rPr>
              <a:t>Muñiz</a:t>
            </a:r>
            <a:r>
              <a:rPr lang="en-US" sz="5600" dirty="0" smtClean="0">
                <a:solidFill>
                  <a:schemeClr val="bg1"/>
                </a:solidFill>
                <a:latin typeface="Century Gothic" panose="020B0502020202020204" pitchFamily="34" charset="0"/>
              </a:rPr>
              <a:t>, </a:t>
            </a:r>
            <a:r>
              <a:rPr lang="en-US" sz="5600" dirty="0" smtClean="0">
                <a:solidFill>
                  <a:schemeClr val="bg1"/>
                </a:solidFill>
                <a:latin typeface="Century Gothic" panose="020B0502020202020204" pitchFamily="34" charset="0"/>
              </a:rPr>
              <a:t>MD, MS, </a:t>
            </a:r>
            <a:r>
              <a:rPr lang="en-US" sz="5600" dirty="0" smtClean="0">
                <a:solidFill>
                  <a:schemeClr val="bg1"/>
                </a:solidFill>
                <a:latin typeface="Century Gothic" panose="020B0502020202020204" pitchFamily="34" charset="0"/>
              </a:rPr>
              <a:t>&amp; Kathleen McGrath, MSS, LSW</a:t>
            </a:r>
            <a:endParaRPr lang="en-US" sz="5600" dirty="0">
              <a:solidFill>
                <a:schemeClr val="bg1"/>
              </a:solidFill>
              <a:latin typeface="Century Gothic" panose="020B0502020202020204" pitchFamily="34" charset="0"/>
            </a:endParaRPr>
          </a:p>
          <a:p>
            <a:pPr algn="ctr"/>
            <a:r>
              <a:rPr lang="en-US" sz="4000" dirty="0" smtClean="0">
                <a:solidFill>
                  <a:schemeClr val="bg1"/>
                </a:solidFill>
                <a:latin typeface="Century Gothic" panose="020B0502020202020204" pitchFamily="34" charset="0"/>
              </a:rPr>
              <a:t>RFK Children’s Evaluation and Rehabilitation Center,  Montefiore Medical Center,  Albert Einstein College of Medicine</a:t>
            </a:r>
            <a:endParaRPr lang="en-US" sz="4000" dirty="0">
              <a:solidFill>
                <a:schemeClr val="bg1"/>
              </a:solidFill>
              <a:latin typeface="Century Gothic" panose="020B0502020202020204" pitchFamily="34" charset="0"/>
            </a:endParaRPr>
          </a:p>
        </p:txBody>
      </p:sp>
      <p:sp>
        <p:nvSpPr>
          <p:cNvPr id="45" name="Rectangle 44">
            <a:extLst>
              <a:ext uri="{FF2B5EF4-FFF2-40B4-BE49-F238E27FC236}">
                <a16:creationId xmlns:a16="http://schemas.microsoft.com/office/drawing/2014/main" xmlns="" id="{0F831EE1-8866-4A3E-8CAB-8624A11FF145}"/>
              </a:ext>
            </a:extLst>
          </p:cNvPr>
          <p:cNvSpPr/>
          <p:nvPr/>
        </p:nvSpPr>
        <p:spPr>
          <a:xfrm>
            <a:off x="11430001" y="8305800"/>
            <a:ext cx="9448799" cy="136720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eaLnBrk="0" fontAlgn="base" hangingPunct="0">
              <a:spcBef>
                <a:spcPct val="0"/>
              </a:spcBef>
              <a:spcAft>
                <a:spcPct val="0"/>
              </a:spcAft>
              <a:defRPr sz="2400" kern="1200">
                <a:solidFill>
                  <a:schemeClr val="lt1"/>
                </a:solidFill>
                <a:effectLst>
                  <a:outerShdw blurRad="38100" dist="38100" dir="2700000" algn="tl">
                    <a:srgbClr val="000000">
                      <a:alpha val="43137"/>
                    </a:srgbClr>
                  </a:outerShdw>
                </a:effectLst>
                <a:latin typeface="+mn-lt"/>
                <a:ea typeface="+mn-ea"/>
                <a:cs typeface="+mn-cs"/>
              </a:defRPr>
            </a:lvl1pPr>
            <a:lvl2pPr marL="457200" algn="l" rtl="0" eaLnBrk="0" fontAlgn="base" hangingPunct="0">
              <a:spcBef>
                <a:spcPct val="0"/>
              </a:spcBef>
              <a:spcAft>
                <a:spcPct val="0"/>
              </a:spcAft>
              <a:defRPr sz="2400" kern="1200">
                <a:solidFill>
                  <a:schemeClr val="lt1"/>
                </a:solidFill>
                <a:effectLst>
                  <a:outerShdw blurRad="38100" dist="38100" dir="2700000" algn="tl">
                    <a:srgbClr val="000000">
                      <a:alpha val="43137"/>
                    </a:srgbClr>
                  </a:outerShdw>
                </a:effectLst>
                <a:latin typeface="+mn-lt"/>
                <a:ea typeface="+mn-ea"/>
                <a:cs typeface="+mn-cs"/>
              </a:defRPr>
            </a:lvl2pPr>
            <a:lvl3pPr marL="914400" algn="l" rtl="0" eaLnBrk="0" fontAlgn="base" hangingPunct="0">
              <a:spcBef>
                <a:spcPct val="0"/>
              </a:spcBef>
              <a:spcAft>
                <a:spcPct val="0"/>
              </a:spcAft>
              <a:defRPr sz="2400" kern="1200">
                <a:solidFill>
                  <a:schemeClr val="lt1"/>
                </a:solidFill>
                <a:effectLst>
                  <a:outerShdw blurRad="38100" dist="38100" dir="2700000" algn="tl">
                    <a:srgbClr val="000000">
                      <a:alpha val="43137"/>
                    </a:srgbClr>
                  </a:outerShdw>
                </a:effectLst>
                <a:latin typeface="+mn-lt"/>
                <a:ea typeface="+mn-ea"/>
                <a:cs typeface="+mn-cs"/>
              </a:defRPr>
            </a:lvl3pPr>
            <a:lvl4pPr marL="1371600" algn="l" rtl="0" eaLnBrk="0" fontAlgn="base" hangingPunct="0">
              <a:spcBef>
                <a:spcPct val="0"/>
              </a:spcBef>
              <a:spcAft>
                <a:spcPct val="0"/>
              </a:spcAft>
              <a:defRPr sz="2400" kern="1200">
                <a:solidFill>
                  <a:schemeClr val="lt1"/>
                </a:solidFill>
                <a:effectLst>
                  <a:outerShdw blurRad="38100" dist="38100" dir="2700000" algn="tl">
                    <a:srgbClr val="000000">
                      <a:alpha val="43137"/>
                    </a:srgbClr>
                  </a:outerShdw>
                </a:effectLst>
                <a:latin typeface="+mn-lt"/>
                <a:ea typeface="+mn-ea"/>
                <a:cs typeface="+mn-cs"/>
              </a:defRPr>
            </a:lvl4pPr>
            <a:lvl5pPr marL="1828800" algn="l" rtl="0" eaLnBrk="0" fontAlgn="base" hangingPunct="0">
              <a:spcBef>
                <a:spcPct val="0"/>
              </a:spcBef>
              <a:spcAft>
                <a:spcPct val="0"/>
              </a:spcAft>
              <a:defRPr sz="2400" kern="1200">
                <a:solidFill>
                  <a:schemeClr val="lt1"/>
                </a:solidFill>
                <a:effectLst>
                  <a:outerShdw blurRad="38100" dist="38100" dir="2700000" algn="tl">
                    <a:srgbClr val="000000">
                      <a:alpha val="43137"/>
                    </a:srgbClr>
                  </a:outerShdw>
                </a:effectLst>
                <a:latin typeface="+mn-lt"/>
                <a:ea typeface="+mn-ea"/>
                <a:cs typeface="+mn-cs"/>
              </a:defRPr>
            </a:lvl5pPr>
            <a:lvl6pPr marL="2286000" algn="l" defTabSz="914400" rtl="0" eaLnBrk="1" latinLnBrk="0" hangingPunct="1">
              <a:defRPr sz="2400" kern="1200">
                <a:solidFill>
                  <a:schemeClr val="lt1"/>
                </a:solidFill>
                <a:effectLst>
                  <a:outerShdw blurRad="38100" dist="38100" dir="2700000" algn="tl">
                    <a:srgbClr val="000000">
                      <a:alpha val="43137"/>
                    </a:srgbClr>
                  </a:outerShdw>
                </a:effectLst>
                <a:latin typeface="+mn-lt"/>
                <a:ea typeface="+mn-ea"/>
                <a:cs typeface="+mn-cs"/>
              </a:defRPr>
            </a:lvl6pPr>
            <a:lvl7pPr marL="2743200" algn="l" defTabSz="914400" rtl="0" eaLnBrk="1" latinLnBrk="0" hangingPunct="1">
              <a:defRPr sz="2400" kern="1200">
                <a:solidFill>
                  <a:schemeClr val="lt1"/>
                </a:solidFill>
                <a:effectLst>
                  <a:outerShdw blurRad="38100" dist="38100" dir="2700000" algn="tl">
                    <a:srgbClr val="000000">
                      <a:alpha val="43137"/>
                    </a:srgbClr>
                  </a:outerShdw>
                </a:effectLst>
                <a:latin typeface="+mn-lt"/>
                <a:ea typeface="+mn-ea"/>
                <a:cs typeface="+mn-cs"/>
              </a:defRPr>
            </a:lvl7pPr>
            <a:lvl8pPr marL="3200400" algn="l" defTabSz="914400" rtl="0" eaLnBrk="1" latinLnBrk="0" hangingPunct="1">
              <a:defRPr sz="2400" kern="1200">
                <a:solidFill>
                  <a:schemeClr val="lt1"/>
                </a:solidFill>
                <a:effectLst>
                  <a:outerShdw blurRad="38100" dist="38100" dir="2700000" algn="tl">
                    <a:srgbClr val="000000">
                      <a:alpha val="43137"/>
                    </a:srgbClr>
                  </a:outerShdw>
                </a:effectLst>
                <a:latin typeface="+mn-lt"/>
                <a:ea typeface="+mn-ea"/>
                <a:cs typeface="+mn-cs"/>
              </a:defRPr>
            </a:lvl8pPr>
            <a:lvl9pPr marL="3657600" algn="l" defTabSz="914400" rtl="0" eaLnBrk="1" latinLnBrk="0" hangingPunct="1">
              <a:defRPr sz="2400" kern="1200">
                <a:solidFill>
                  <a:schemeClr val="lt1"/>
                </a:solidFill>
                <a:effectLst>
                  <a:outerShdw blurRad="38100" dist="38100" dir="2700000" algn="tl">
                    <a:srgbClr val="000000">
                      <a:alpha val="43137"/>
                    </a:srgbClr>
                  </a:outerShdw>
                </a:effectLst>
                <a:latin typeface="+mn-lt"/>
                <a:ea typeface="+mn-ea"/>
                <a:cs typeface="+mn-cs"/>
              </a:defRPr>
            </a:lvl9pPr>
          </a:lstStyle>
          <a:p>
            <a:pPr lvl="0"/>
            <a:r>
              <a:rPr lang="en-US" sz="3400" dirty="0">
                <a:solidFill>
                  <a:prstClr val="black"/>
                </a:solidFill>
                <a:effectLst/>
                <a:latin typeface="Century Gothic" panose="020B0502020202020204" pitchFamily="34" charset="0"/>
                <a:ea typeface="MS PGothic" pitchFamily="34" charset="-128"/>
              </a:rPr>
              <a:t>LEND trainees (n=14) at the Rose F. Kennedy Children’s Evaluation and Rehabilitation Center, a multidisciplinary tertiary care facility at Albert Einstein College of Medicine/Montefiore Medical Center, completed </a:t>
            </a:r>
            <a:r>
              <a:rPr lang="en-US" sz="3400" b="1" dirty="0">
                <a:solidFill>
                  <a:prstClr val="black"/>
                </a:solidFill>
                <a:effectLst/>
                <a:latin typeface="Century Gothic" panose="020B0502020202020204" pitchFamily="34" charset="0"/>
                <a:ea typeface="MS PGothic" pitchFamily="34" charset="-128"/>
              </a:rPr>
              <a:t>a 9 month training curriculum </a:t>
            </a:r>
            <a:r>
              <a:rPr lang="en-US" sz="3400" dirty="0">
                <a:solidFill>
                  <a:prstClr val="black"/>
                </a:solidFill>
                <a:effectLst/>
                <a:latin typeface="Century Gothic" panose="020B0502020202020204" pitchFamily="34" charset="0"/>
                <a:ea typeface="MS PGothic" pitchFamily="34" charset="-128"/>
              </a:rPr>
              <a:t>developed using MCH Leadership Competencies as its foundation</a:t>
            </a:r>
            <a:r>
              <a:rPr lang="en-US" sz="3400" dirty="0" smtClean="0">
                <a:solidFill>
                  <a:prstClr val="black"/>
                </a:solidFill>
                <a:effectLst/>
                <a:latin typeface="Century Gothic" panose="020B0502020202020204" pitchFamily="34" charset="0"/>
                <a:ea typeface="MS PGothic" pitchFamily="34" charset="-128"/>
              </a:rPr>
              <a:t>.</a:t>
            </a:r>
          </a:p>
          <a:p>
            <a:pPr lvl="0"/>
            <a:endParaRPr lang="en-US" sz="3400" dirty="0">
              <a:solidFill>
                <a:prstClr val="black"/>
              </a:solidFill>
              <a:effectLst/>
              <a:latin typeface="Century Gothic" panose="020B0502020202020204" pitchFamily="34" charset="0"/>
              <a:ea typeface="MS PGothic" pitchFamily="34" charset="-128"/>
            </a:endParaRPr>
          </a:p>
          <a:p>
            <a:pPr lvl="0"/>
            <a:r>
              <a:rPr lang="en-US" sz="3400" dirty="0" smtClean="0">
                <a:solidFill>
                  <a:prstClr val="black"/>
                </a:solidFill>
                <a:effectLst/>
                <a:latin typeface="Century Gothic" panose="020B0502020202020204" pitchFamily="34" charset="0"/>
                <a:ea typeface="MS PGothic" pitchFamily="34" charset="-128"/>
              </a:rPr>
              <a:t>As </a:t>
            </a:r>
            <a:r>
              <a:rPr lang="en-US" sz="3400" dirty="0">
                <a:solidFill>
                  <a:prstClr val="black"/>
                </a:solidFill>
                <a:effectLst/>
                <a:latin typeface="Century Gothic" panose="020B0502020202020204" pitchFamily="34" charset="0"/>
                <a:ea typeface="MS PGothic" pitchFamily="34" charset="-128"/>
              </a:rPr>
              <a:t>part of their LEND training curriculum, trainees participated in </a:t>
            </a:r>
            <a:r>
              <a:rPr lang="en-US" sz="3400" b="1" dirty="0">
                <a:solidFill>
                  <a:prstClr val="black"/>
                </a:solidFill>
                <a:effectLst/>
                <a:latin typeface="Century Gothic" panose="020B0502020202020204" pitchFamily="34" charset="0"/>
                <a:ea typeface="MS PGothic" pitchFamily="34" charset="-128"/>
              </a:rPr>
              <a:t>weekly didactic lectures</a:t>
            </a:r>
            <a:r>
              <a:rPr lang="en-US" sz="3400" dirty="0">
                <a:solidFill>
                  <a:prstClr val="black"/>
                </a:solidFill>
                <a:effectLst/>
                <a:latin typeface="Century Gothic" panose="020B0502020202020204" pitchFamily="34" charset="0"/>
                <a:ea typeface="MS PGothic" pitchFamily="34" charset="-128"/>
              </a:rPr>
              <a:t> that each addressed a core MCH competency and completed final presentations.  </a:t>
            </a:r>
            <a:r>
              <a:rPr lang="en-US" sz="3400" dirty="0" smtClean="0">
                <a:solidFill>
                  <a:prstClr val="black"/>
                </a:solidFill>
                <a:effectLst/>
                <a:latin typeface="Century Gothic" panose="020B0502020202020204" pitchFamily="34" charset="0"/>
                <a:ea typeface="MS PGothic" pitchFamily="34" charset="-128"/>
              </a:rPr>
              <a:t>Lectures featured </a:t>
            </a:r>
            <a:r>
              <a:rPr lang="en-US" sz="3400" dirty="0">
                <a:solidFill>
                  <a:prstClr val="black"/>
                </a:solidFill>
                <a:effectLst/>
                <a:latin typeface="Century Gothic" panose="020B0502020202020204" pitchFamily="34" charset="0"/>
                <a:ea typeface="MS PGothic" pitchFamily="34" charset="-128"/>
              </a:rPr>
              <a:t>guest speakers and interactive dialogue centered on each core competency (e.g., ethics, engaging with </a:t>
            </a:r>
            <a:r>
              <a:rPr lang="en-US" sz="3400" dirty="0" smtClean="0">
                <a:solidFill>
                  <a:prstClr val="black"/>
                </a:solidFill>
                <a:effectLst/>
                <a:latin typeface="Century Gothic" panose="020B0502020202020204" pitchFamily="34" charset="0"/>
                <a:ea typeface="MS PGothic" pitchFamily="34" charset="-128"/>
              </a:rPr>
              <a:t>communities</a:t>
            </a:r>
            <a:r>
              <a:rPr lang="en-US" sz="3400" dirty="0">
                <a:solidFill>
                  <a:prstClr val="black"/>
                </a:solidFill>
                <a:effectLst/>
                <a:latin typeface="Century Gothic" panose="020B0502020202020204" pitchFamily="34" charset="0"/>
                <a:ea typeface="MS PGothic" pitchFamily="34" charset="-128"/>
              </a:rPr>
              <a:t>, policy and advocacy, etc.).  </a:t>
            </a:r>
            <a:endParaRPr lang="en-US" sz="3400" dirty="0" smtClean="0">
              <a:solidFill>
                <a:prstClr val="black"/>
              </a:solidFill>
              <a:effectLst/>
              <a:latin typeface="Century Gothic" panose="020B0502020202020204" pitchFamily="34" charset="0"/>
              <a:ea typeface="MS PGothic" pitchFamily="34" charset="-128"/>
            </a:endParaRPr>
          </a:p>
          <a:p>
            <a:pPr lvl="0"/>
            <a:endParaRPr lang="en-US" sz="3400" dirty="0">
              <a:solidFill>
                <a:prstClr val="black"/>
              </a:solidFill>
              <a:effectLst/>
              <a:latin typeface="Century Gothic" panose="020B0502020202020204" pitchFamily="34" charset="0"/>
              <a:ea typeface="MS PGothic" pitchFamily="34" charset="-128"/>
            </a:endParaRPr>
          </a:p>
          <a:p>
            <a:pPr lvl="0"/>
            <a:r>
              <a:rPr lang="en-US" sz="3400" dirty="0" smtClean="0">
                <a:solidFill>
                  <a:prstClr val="black"/>
                </a:solidFill>
                <a:effectLst/>
                <a:latin typeface="Century Gothic" panose="020B0502020202020204" pitchFamily="34" charset="0"/>
                <a:ea typeface="MS PGothic" pitchFamily="34" charset="-128"/>
              </a:rPr>
              <a:t>Trainees </a:t>
            </a:r>
            <a:r>
              <a:rPr lang="en-US" sz="3400" dirty="0">
                <a:solidFill>
                  <a:prstClr val="black"/>
                </a:solidFill>
                <a:effectLst/>
                <a:latin typeface="Century Gothic" panose="020B0502020202020204" pitchFamily="34" charset="0"/>
                <a:ea typeface="MS PGothic" pitchFamily="34" charset="-128"/>
              </a:rPr>
              <a:t>completed </a:t>
            </a:r>
            <a:r>
              <a:rPr lang="en-US" sz="3400" b="1" dirty="0">
                <a:solidFill>
                  <a:prstClr val="black"/>
                </a:solidFill>
                <a:effectLst/>
                <a:latin typeface="Century Gothic" panose="020B0502020202020204" pitchFamily="34" charset="0"/>
                <a:ea typeface="MS PGothic" pitchFamily="34" charset="-128"/>
              </a:rPr>
              <a:t>a pre- and post- curriculum self-assessment tool </a:t>
            </a:r>
            <a:r>
              <a:rPr lang="en-US" sz="3400" dirty="0">
                <a:solidFill>
                  <a:prstClr val="black"/>
                </a:solidFill>
                <a:effectLst/>
                <a:latin typeface="Century Gothic" panose="020B0502020202020204" pitchFamily="34" charset="0"/>
                <a:ea typeface="MS PGothic" pitchFamily="34" charset="-128"/>
              </a:rPr>
              <a:t>provided by the AUCD Network.  The self-assessment features a battery of </a:t>
            </a:r>
            <a:r>
              <a:rPr lang="en-US" sz="3400" dirty="0" err="1">
                <a:solidFill>
                  <a:prstClr val="black"/>
                </a:solidFill>
                <a:effectLst/>
                <a:latin typeface="Century Gothic" panose="020B0502020202020204" pitchFamily="34" charset="0"/>
                <a:ea typeface="MS PGothic" pitchFamily="34" charset="-128"/>
              </a:rPr>
              <a:t>Likert</a:t>
            </a:r>
            <a:r>
              <a:rPr lang="en-US" sz="3400" dirty="0">
                <a:solidFill>
                  <a:prstClr val="black"/>
                </a:solidFill>
                <a:effectLst/>
                <a:latin typeface="Century Gothic" panose="020B0502020202020204" pitchFamily="34" charset="0"/>
                <a:ea typeface="MS PGothic" pitchFamily="34" charset="-128"/>
              </a:rPr>
              <a:t>-scale items that </a:t>
            </a:r>
            <a:r>
              <a:rPr lang="en-US" sz="3400" dirty="0" smtClean="0">
                <a:solidFill>
                  <a:prstClr val="black"/>
                </a:solidFill>
                <a:effectLst/>
                <a:latin typeface="Century Gothic" panose="020B0502020202020204" pitchFamily="34" charset="0"/>
                <a:ea typeface="MS PGothic" pitchFamily="34" charset="-128"/>
              </a:rPr>
              <a:t>address </a:t>
            </a:r>
            <a:r>
              <a:rPr lang="en-US" sz="3400" dirty="0">
                <a:solidFill>
                  <a:prstClr val="black"/>
                </a:solidFill>
                <a:effectLst/>
                <a:latin typeface="Century Gothic" panose="020B0502020202020204" pitchFamily="34" charset="0"/>
                <a:ea typeface="MS PGothic" pitchFamily="34" charset="-128"/>
              </a:rPr>
              <a:t>each MCH competency.  </a:t>
            </a:r>
          </a:p>
        </p:txBody>
      </p:sp>
      <p:sp>
        <p:nvSpPr>
          <p:cNvPr id="54" name="Rectangle 53">
            <a:extLst>
              <a:ext uri="{FF2B5EF4-FFF2-40B4-BE49-F238E27FC236}">
                <a16:creationId xmlns:a16="http://schemas.microsoft.com/office/drawing/2014/main" xmlns="" id="{236036AE-C83F-4AC9-800C-C6574727635F}"/>
              </a:ext>
            </a:extLst>
          </p:cNvPr>
          <p:cNvSpPr/>
          <p:nvPr/>
        </p:nvSpPr>
        <p:spPr>
          <a:xfrm>
            <a:off x="612507" y="14186978"/>
            <a:ext cx="10299143" cy="180211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eaLnBrk="0" fontAlgn="base" hangingPunct="0">
              <a:spcBef>
                <a:spcPct val="0"/>
              </a:spcBef>
              <a:spcAft>
                <a:spcPct val="0"/>
              </a:spcAft>
              <a:defRPr sz="2400" kern="1200">
                <a:solidFill>
                  <a:schemeClr val="lt1"/>
                </a:solidFill>
                <a:effectLst>
                  <a:outerShdw blurRad="38100" dist="38100" dir="2700000" algn="tl">
                    <a:srgbClr val="000000">
                      <a:alpha val="43137"/>
                    </a:srgbClr>
                  </a:outerShdw>
                </a:effectLst>
                <a:latin typeface="+mn-lt"/>
                <a:ea typeface="+mn-ea"/>
                <a:cs typeface="+mn-cs"/>
              </a:defRPr>
            </a:lvl1pPr>
            <a:lvl2pPr marL="457200" algn="l" rtl="0" eaLnBrk="0" fontAlgn="base" hangingPunct="0">
              <a:spcBef>
                <a:spcPct val="0"/>
              </a:spcBef>
              <a:spcAft>
                <a:spcPct val="0"/>
              </a:spcAft>
              <a:defRPr sz="2400" kern="1200">
                <a:solidFill>
                  <a:schemeClr val="lt1"/>
                </a:solidFill>
                <a:effectLst>
                  <a:outerShdw blurRad="38100" dist="38100" dir="2700000" algn="tl">
                    <a:srgbClr val="000000">
                      <a:alpha val="43137"/>
                    </a:srgbClr>
                  </a:outerShdw>
                </a:effectLst>
                <a:latin typeface="+mn-lt"/>
                <a:ea typeface="+mn-ea"/>
                <a:cs typeface="+mn-cs"/>
              </a:defRPr>
            </a:lvl2pPr>
            <a:lvl3pPr marL="914400" algn="l" rtl="0" eaLnBrk="0" fontAlgn="base" hangingPunct="0">
              <a:spcBef>
                <a:spcPct val="0"/>
              </a:spcBef>
              <a:spcAft>
                <a:spcPct val="0"/>
              </a:spcAft>
              <a:defRPr sz="2400" kern="1200">
                <a:solidFill>
                  <a:schemeClr val="lt1"/>
                </a:solidFill>
                <a:effectLst>
                  <a:outerShdw blurRad="38100" dist="38100" dir="2700000" algn="tl">
                    <a:srgbClr val="000000">
                      <a:alpha val="43137"/>
                    </a:srgbClr>
                  </a:outerShdw>
                </a:effectLst>
                <a:latin typeface="+mn-lt"/>
                <a:ea typeface="+mn-ea"/>
                <a:cs typeface="+mn-cs"/>
              </a:defRPr>
            </a:lvl3pPr>
            <a:lvl4pPr marL="1371600" algn="l" rtl="0" eaLnBrk="0" fontAlgn="base" hangingPunct="0">
              <a:spcBef>
                <a:spcPct val="0"/>
              </a:spcBef>
              <a:spcAft>
                <a:spcPct val="0"/>
              </a:spcAft>
              <a:defRPr sz="2400" kern="1200">
                <a:solidFill>
                  <a:schemeClr val="lt1"/>
                </a:solidFill>
                <a:effectLst>
                  <a:outerShdw blurRad="38100" dist="38100" dir="2700000" algn="tl">
                    <a:srgbClr val="000000">
                      <a:alpha val="43137"/>
                    </a:srgbClr>
                  </a:outerShdw>
                </a:effectLst>
                <a:latin typeface="+mn-lt"/>
                <a:ea typeface="+mn-ea"/>
                <a:cs typeface="+mn-cs"/>
              </a:defRPr>
            </a:lvl4pPr>
            <a:lvl5pPr marL="1828800" algn="l" rtl="0" eaLnBrk="0" fontAlgn="base" hangingPunct="0">
              <a:spcBef>
                <a:spcPct val="0"/>
              </a:spcBef>
              <a:spcAft>
                <a:spcPct val="0"/>
              </a:spcAft>
              <a:defRPr sz="2400" kern="1200">
                <a:solidFill>
                  <a:schemeClr val="lt1"/>
                </a:solidFill>
                <a:effectLst>
                  <a:outerShdw blurRad="38100" dist="38100" dir="2700000" algn="tl">
                    <a:srgbClr val="000000">
                      <a:alpha val="43137"/>
                    </a:srgbClr>
                  </a:outerShdw>
                </a:effectLst>
                <a:latin typeface="+mn-lt"/>
                <a:ea typeface="+mn-ea"/>
                <a:cs typeface="+mn-cs"/>
              </a:defRPr>
            </a:lvl5pPr>
            <a:lvl6pPr marL="2286000" algn="l" defTabSz="914400" rtl="0" eaLnBrk="1" latinLnBrk="0" hangingPunct="1">
              <a:defRPr sz="2400" kern="1200">
                <a:solidFill>
                  <a:schemeClr val="lt1"/>
                </a:solidFill>
                <a:effectLst>
                  <a:outerShdw blurRad="38100" dist="38100" dir="2700000" algn="tl">
                    <a:srgbClr val="000000">
                      <a:alpha val="43137"/>
                    </a:srgbClr>
                  </a:outerShdw>
                </a:effectLst>
                <a:latin typeface="+mn-lt"/>
                <a:ea typeface="+mn-ea"/>
                <a:cs typeface="+mn-cs"/>
              </a:defRPr>
            </a:lvl6pPr>
            <a:lvl7pPr marL="2743200" algn="l" defTabSz="914400" rtl="0" eaLnBrk="1" latinLnBrk="0" hangingPunct="1">
              <a:defRPr sz="2400" kern="1200">
                <a:solidFill>
                  <a:schemeClr val="lt1"/>
                </a:solidFill>
                <a:effectLst>
                  <a:outerShdw blurRad="38100" dist="38100" dir="2700000" algn="tl">
                    <a:srgbClr val="000000">
                      <a:alpha val="43137"/>
                    </a:srgbClr>
                  </a:outerShdw>
                </a:effectLst>
                <a:latin typeface="+mn-lt"/>
                <a:ea typeface="+mn-ea"/>
                <a:cs typeface="+mn-cs"/>
              </a:defRPr>
            </a:lvl7pPr>
            <a:lvl8pPr marL="3200400" algn="l" defTabSz="914400" rtl="0" eaLnBrk="1" latinLnBrk="0" hangingPunct="1">
              <a:defRPr sz="2400" kern="1200">
                <a:solidFill>
                  <a:schemeClr val="lt1"/>
                </a:solidFill>
                <a:effectLst>
                  <a:outerShdw blurRad="38100" dist="38100" dir="2700000" algn="tl">
                    <a:srgbClr val="000000">
                      <a:alpha val="43137"/>
                    </a:srgbClr>
                  </a:outerShdw>
                </a:effectLst>
                <a:latin typeface="+mn-lt"/>
                <a:ea typeface="+mn-ea"/>
                <a:cs typeface="+mn-cs"/>
              </a:defRPr>
            </a:lvl8pPr>
            <a:lvl9pPr marL="3657600" algn="l" defTabSz="914400" rtl="0" eaLnBrk="1" latinLnBrk="0" hangingPunct="1">
              <a:defRPr sz="2400" kern="1200">
                <a:solidFill>
                  <a:schemeClr val="lt1"/>
                </a:solidFill>
                <a:effectLst>
                  <a:outerShdw blurRad="38100" dist="38100" dir="2700000" algn="tl">
                    <a:srgbClr val="000000">
                      <a:alpha val="43137"/>
                    </a:srgbClr>
                  </a:outerShdw>
                </a:effectLst>
                <a:latin typeface="+mn-lt"/>
                <a:ea typeface="+mn-ea"/>
                <a:cs typeface="+mn-cs"/>
              </a:defRPr>
            </a:lvl9pPr>
          </a:lstStyle>
          <a:p>
            <a:pPr lvl="0"/>
            <a:r>
              <a:rPr lang="en-US" sz="3400" dirty="0">
                <a:solidFill>
                  <a:prstClr val="black"/>
                </a:solidFill>
                <a:effectLst/>
                <a:latin typeface="Century Gothic" panose="020B0502020202020204" pitchFamily="34" charset="0"/>
                <a:ea typeface="MS PGothic" pitchFamily="34" charset="-128"/>
              </a:rPr>
              <a:t>Leadership Education in Neurodevelopmental and Related Disabilities (LEND) programs provide interdisciplinary training in developmental disabilities</a:t>
            </a:r>
            <a:r>
              <a:rPr lang="en-US" sz="3400" b="1" dirty="0">
                <a:solidFill>
                  <a:prstClr val="black"/>
                </a:solidFill>
                <a:effectLst/>
                <a:latin typeface="Century Gothic" panose="020B0502020202020204" pitchFamily="34" charset="0"/>
                <a:ea typeface="MS PGothic" pitchFamily="34" charset="-128"/>
              </a:rPr>
              <a:t>. The purpose of the LEND training program is to create future leaders in the areas of training and service and therefore benefit the health of infants, children, and adolescents with disabilities.  </a:t>
            </a:r>
            <a:r>
              <a:rPr lang="en-US" sz="3400" dirty="0">
                <a:solidFill>
                  <a:prstClr val="black"/>
                </a:solidFill>
                <a:effectLst/>
                <a:latin typeface="Century Gothic" panose="020B0502020202020204" pitchFamily="34" charset="0"/>
                <a:ea typeface="MS PGothic" pitchFamily="34" charset="-128"/>
              </a:rPr>
              <a:t>Trainees are instructed through didactic and experiential methods to improve skills in diagnostics, health care delivery, integration of services, community partnerships, cultural competency and interdisciplinary training and advocacy. </a:t>
            </a:r>
            <a:endParaRPr lang="en-US" sz="3400" dirty="0" smtClean="0">
              <a:solidFill>
                <a:prstClr val="black"/>
              </a:solidFill>
              <a:effectLst/>
              <a:latin typeface="Century Gothic" panose="020B0502020202020204" pitchFamily="34" charset="0"/>
              <a:ea typeface="MS PGothic" pitchFamily="34" charset="-128"/>
            </a:endParaRPr>
          </a:p>
          <a:p>
            <a:pPr lvl="0"/>
            <a:endParaRPr lang="en-US" sz="3400" dirty="0">
              <a:solidFill>
                <a:prstClr val="black"/>
              </a:solidFill>
              <a:effectLst/>
              <a:latin typeface="Century Gothic" panose="020B0502020202020204" pitchFamily="34" charset="0"/>
              <a:ea typeface="MS PGothic" pitchFamily="34" charset="-128"/>
            </a:endParaRPr>
          </a:p>
          <a:p>
            <a:pPr lvl="0"/>
            <a:r>
              <a:rPr lang="en-US" sz="3400" dirty="0" smtClean="0">
                <a:solidFill>
                  <a:prstClr val="black"/>
                </a:solidFill>
                <a:effectLst/>
                <a:latin typeface="Century Gothic" panose="020B0502020202020204" pitchFamily="34" charset="0"/>
                <a:ea typeface="MS PGothic" pitchFamily="34" charset="-128"/>
              </a:rPr>
              <a:t>At </a:t>
            </a:r>
            <a:r>
              <a:rPr lang="en-US" sz="3400" dirty="0" smtClean="0">
                <a:solidFill>
                  <a:prstClr val="black"/>
                </a:solidFill>
                <a:effectLst/>
                <a:latin typeface="Century Gothic" panose="020B0502020202020204" pitchFamily="34" charset="0"/>
                <a:ea typeface="MS PGothic" pitchFamily="34" charset="-128"/>
              </a:rPr>
              <a:t>the RFK Children’s Evaluation and Rehabilitation Center, </a:t>
            </a:r>
            <a:r>
              <a:rPr lang="en-US" sz="3400" dirty="0" smtClean="0">
                <a:solidFill>
                  <a:prstClr val="black"/>
                </a:solidFill>
                <a:effectLst/>
                <a:latin typeface="Century Gothic" panose="020B0502020202020204" pitchFamily="34" charset="0"/>
                <a:ea typeface="MS PGothic" pitchFamily="34" charset="-128"/>
              </a:rPr>
              <a:t>the </a:t>
            </a:r>
            <a:r>
              <a:rPr lang="en-US" sz="3400" dirty="0">
                <a:solidFill>
                  <a:prstClr val="black"/>
                </a:solidFill>
                <a:effectLst/>
                <a:latin typeface="Century Gothic" panose="020B0502020202020204" pitchFamily="34" charset="0"/>
                <a:ea typeface="MS PGothic" pitchFamily="34" charset="-128"/>
              </a:rPr>
              <a:t>LEND trainee curriculum is delivered primarily through weekly didactic lectures and is driven by </a:t>
            </a:r>
            <a:r>
              <a:rPr lang="en-US" sz="3400" dirty="0" smtClean="0">
                <a:solidFill>
                  <a:prstClr val="black"/>
                </a:solidFill>
                <a:effectLst/>
                <a:latin typeface="Century Gothic" panose="020B0502020202020204" pitchFamily="34" charset="0"/>
                <a:ea typeface="MS PGothic" pitchFamily="34" charset="-128"/>
              </a:rPr>
              <a:t>the </a:t>
            </a:r>
            <a:r>
              <a:rPr lang="en-US" sz="3400" b="1" u="sng" dirty="0" smtClean="0">
                <a:solidFill>
                  <a:prstClr val="black"/>
                </a:solidFill>
                <a:effectLst/>
                <a:latin typeface="Century Gothic" panose="020B0502020202020204" pitchFamily="34" charset="0"/>
                <a:ea typeface="MS PGothic" pitchFamily="34" charset="-128"/>
              </a:rPr>
              <a:t>Maternal </a:t>
            </a:r>
            <a:r>
              <a:rPr lang="en-US" sz="3400" b="1" u="sng" dirty="0">
                <a:solidFill>
                  <a:prstClr val="black"/>
                </a:solidFill>
                <a:effectLst/>
                <a:latin typeface="Century Gothic" panose="020B0502020202020204" pitchFamily="34" charset="0"/>
                <a:ea typeface="MS PGothic" pitchFamily="34" charset="-128"/>
              </a:rPr>
              <a:t>and Child </a:t>
            </a:r>
            <a:r>
              <a:rPr lang="en-US" sz="3400" b="1" u="sng" dirty="0" smtClean="0">
                <a:solidFill>
                  <a:prstClr val="black"/>
                </a:solidFill>
                <a:effectLst/>
                <a:latin typeface="Century Gothic" panose="020B0502020202020204" pitchFamily="34" charset="0"/>
                <a:ea typeface="MS PGothic" pitchFamily="34" charset="-128"/>
              </a:rPr>
              <a:t>Health</a:t>
            </a:r>
            <a:r>
              <a:rPr lang="en-US" sz="3400" u="sng" dirty="0" smtClean="0">
                <a:solidFill>
                  <a:prstClr val="black"/>
                </a:solidFill>
                <a:effectLst/>
                <a:latin typeface="Century Gothic" panose="020B0502020202020204" pitchFamily="34" charset="0"/>
                <a:ea typeface="MS PGothic" pitchFamily="34" charset="-128"/>
              </a:rPr>
              <a:t> </a:t>
            </a:r>
            <a:r>
              <a:rPr lang="en-US" sz="3400" b="1" u="sng" dirty="0" smtClean="0">
                <a:solidFill>
                  <a:prstClr val="black"/>
                </a:solidFill>
                <a:effectLst/>
                <a:latin typeface="Century Gothic" panose="020B0502020202020204" pitchFamily="34" charset="0"/>
                <a:ea typeface="MS PGothic" pitchFamily="34" charset="-128"/>
              </a:rPr>
              <a:t>(MCH) </a:t>
            </a:r>
            <a:r>
              <a:rPr lang="en-US" sz="3400" b="1" u="sng" dirty="0">
                <a:solidFill>
                  <a:prstClr val="black"/>
                </a:solidFill>
                <a:effectLst/>
                <a:latin typeface="Century Gothic" panose="020B0502020202020204" pitchFamily="34" charset="0"/>
                <a:ea typeface="MS PGothic" pitchFamily="34" charset="-128"/>
              </a:rPr>
              <a:t>Leadership Competencies</a:t>
            </a:r>
            <a:r>
              <a:rPr lang="en-US" sz="3400" dirty="0">
                <a:solidFill>
                  <a:prstClr val="black"/>
                </a:solidFill>
                <a:effectLst/>
                <a:latin typeface="Century Gothic" panose="020B0502020202020204" pitchFamily="34" charset="0"/>
                <a:ea typeface="MS PGothic" pitchFamily="34" charset="-128"/>
              </a:rPr>
              <a:t>.  </a:t>
            </a:r>
            <a:r>
              <a:rPr lang="en-US" sz="3400" dirty="0" smtClean="0">
                <a:solidFill>
                  <a:prstClr val="black"/>
                </a:solidFill>
                <a:effectLst/>
                <a:latin typeface="Century Gothic" panose="020B0502020202020204" pitchFamily="34" charset="0"/>
                <a:ea typeface="MS PGothic" pitchFamily="34" charset="-128"/>
              </a:rPr>
              <a:t>The MCH Leadership </a:t>
            </a:r>
            <a:r>
              <a:rPr lang="en-US" sz="3400" dirty="0">
                <a:solidFill>
                  <a:prstClr val="black"/>
                </a:solidFill>
                <a:effectLst/>
                <a:latin typeface="Century Gothic" panose="020B0502020202020204" pitchFamily="34" charset="0"/>
                <a:ea typeface="MS PGothic" pitchFamily="34" charset="-128"/>
              </a:rPr>
              <a:t>Competencies offer a framework for leadership training across the following domains: </a:t>
            </a:r>
            <a:endParaRPr lang="en-US" sz="3400" dirty="0" smtClean="0">
              <a:solidFill>
                <a:prstClr val="black"/>
              </a:solidFill>
              <a:effectLst/>
              <a:latin typeface="Century Gothic" panose="020B0502020202020204" pitchFamily="34" charset="0"/>
              <a:ea typeface="MS PGothic" pitchFamily="34" charset="-128"/>
            </a:endParaRPr>
          </a:p>
          <a:p>
            <a:pPr lvl="0"/>
            <a:endParaRPr lang="en-US" sz="3400" dirty="0" smtClean="0">
              <a:solidFill>
                <a:prstClr val="black"/>
              </a:solidFill>
              <a:effectLst/>
              <a:latin typeface="Century Gothic" panose="020B0502020202020204" pitchFamily="34" charset="0"/>
              <a:ea typeface="MS PGothic" pitchFamily="34" charset="-128"/>
            </a:endParaRPr>
          </a:p>
          <a:p>
            <a:pPr marL="514350" lvl="0" indent="-514350">
              <a:buAutoNum type="arabicPeriod"/>
            </a:pPr>
            <a:r>
              <a:rPr lang="en-US" sz="3400" b="1" dirty="0" smtClean="0">
                <a:solidFill>
                  <a:prstClr val="black"/>
                </a:solidFill>
                <a:effectLst/>
                <a:latin typeface="Century Gothic" panose="020B0502020202020204" pitchFamily="34" charset="0"/>
                <a:ea typeface="MS PGothic" pitchFamily="34" charset="-128"/>
              </a:rPr>
              <a:t>Self</a:t>
            </a:r>
            <a:r>
              <a:rPr lang="en-US" sz="3400" dirty="0" smtClean="0">
                <a:solidFill>
                  <a:prstClr val="black"/>
                </a:solidFill>
                <a:effectLst/>
                <a:latin typeface="Century Gothic" panose="020B0502020202020204" pitchFamily="34" charset="0"/>
                <a:ea typeface="MS PGothic" pitchFamily="34" charset="-128"/>
              </a:rPr>
              <a:t> </a:t>
            </a:r>
            <a:r>
              <a:rPr lang="en-US" sz="3400" dirty="0">
                <a:solidFill>
                  <a:prstClr val="black"/>
                </a:solidFill>
                <a:effectLst/>
                <a:latin typeface="Century Gothic" panose="020B0502020202020204" pitchFamily="34" charset="0"/>
                <a:ea typeface="MS PGothic" pitchFamily="34" charset="-128"/>
              </a:rPr>
              <a:t>(MCH knowledge base/context, self-reflection, ethics, critical thinking</a:t>
            </a:r>
            <a:r>
              <a:rPr lang="en-US" sz="3400" dirty="0" smtClean="0">
                <a:solidFill>
                  <a:prstClr val="black"/>
                </a:solidFill>
                <a:effectLst/>
                <a:latin typeface="Century Gothic" panose="020B0502020202020204" pitchFamily="34" charset="0"/>
                <a:ea typeface="MS PGothic" pitchFamily="34" charset="-128"/>
              </a:rPr>
              <a:t>),</a:t>
            </a:r>
          </a:p>
          <a:p>
            <a:pPr lvl="0"/>
            <a:endParaRPr lang="en-US" sz="3400" dirty="0" smtClean="0">
              <a:solidFill>
                <a:prstClr val="black"/>
              </a:solidFill>
              <a:effectLst/>
              <a:latin typeface="Century Gothic" panose="020B0502020202020204" pitchFamily="34" charset="0"/>
              <a:ea typeface="MS PGothic" pitchFamily="34" charset="-128"/>
            </a:endParaRPr>
          </a:p>
          <a:p>
            <a:pPr lvl="0"/>
            <a:r>
              <a:rPr lang="en-US" sz="3400" b="1" dirty="0" smtClean="0">
                <a:solidFill>
                  <a:prstClr val="black"/>
                </a:solidFill>
                <a:effectLst/>
                <a:latin typeface="Century Gothic" panose="020B0502020202020204" pitchFamily="34" charset="0"/>
                <a:ea typeface="MS PGothic" pitchFamily="34" charset="-128"/>
              </a:rPr>
              <a:t>2. </a:t>
            </a:r>
            <a:r>
              <a:rPr lang="en-US" sz="3400" b="1" dirty="0">
                <a:solidFill>
                  <a:prstClr val="black"/>
                </a:solidFill>
                <a:effectLst/>
                <a:latin typeface="Century Gothic" panose="020B0502020202020204" pitchFamily="34" charset="0"/>
                <a:ea typeface="MS PGothic" pitchFamily="34" charset="-128"/>
              </a:rPr>
              <a:t>Others</a:t>
            </a:r>
            <a:r>
              <a:rPr lang="en-US" sz="3400" dirty="0">
                <a:solidFill>
                  <a:prstClr val="black"/>
                </a:solidFill>
                <a:effectLst/>
                <a:latin typeface="Century Gothic" panose="020B0502020202020204" pitchFamily="34" charset="0"/>
                <a:ea typeface="MS PGothic" pitchFamily="34" charset="-128"/>
              </a:rPr>
              <a:t> (communication, negotiation and conflict resolution, cultural competency, family-professional partnerships, developing others through teaching, coaching, and mentoring, interdisciplinary team building) and </a:t>
            </a:r>
            <a:endParaRPr lang="en-US" sz="3400" dirty="0" smtClean="0">
              <a:solidFill>
                <a:prstClr val="black"/>
              </a:solidFill>
              <a:effectLst/>
              <a:latin typeface="Century Gothic" panose="020B0502020202020204" pitchFamily="34" charset="0"/>
              <a:ea typeface="MS PGothic" pitchFamily="34" charset="-128"/>
            </a:endParaRPr>
          </a:p>
          <a:p>
            <a:pPr lvl="0"/>
            <a:endParaRPr lang="en-US" sz="3400" dirty="0" smtClean="0">
              <a:solidFill>
                <a:prstClr val="black"/>
              </a:solidFill>
              <a:effectLst/>
              <a:latin typeface="Century Gothic" panose="020B0502020202020204" pitchFamily="34" charset="0"/>
              <a:ea typeface="MS PGothic" pitchFamily="34" charset="-128"/>
            </a:endParaRPr>
          </a:p>
          <a:p>
            <a:pPr lvl="0"/>
            <a:r>
              <a:rPr lang="en-US" sz="3400" b="1" dirty="0" smtClean="0">
                <a:solidFill>
                  <a:prstClr val="black"/>
                </a:solidFill>
                <a:effectLst/>
                <a:latin typeface="Century Gothic" panose="020B0502020202020204" pitchFamily="34" charset="0"/>
                <a:ea typeface="MS PGothic" pitchFamily="34" charset="-128"/>
              </a:rPr>
              <a:t>3. The </a:t>
            </a:r>
            <a:r>
              <a:rPr lang="en-US" sz="3400" b="1" dirty="0">
                <a:solidFill>
                  <a:prstClr val="black"/>
                </a:solidFill>
                <a:effectLst/>
                <a:latin typeface="Century Gothic" panose="020B0502020202020204" pitchFamily="34" charset="0"/>
                <a:ea typeface="MS PGothic" pitchFamily="34" charset="-128"/>
              </a:rPr>
              <a:t>Wider Community</a:t>
            </a:r>
            <a:r>
              <a:rPr lang="en-US" sz="3400" dirty="0">
                <a:solidFill>
                  <a:prstClr val="black"/>
                </a:solidFill>
                <a:effectLst/>
                <a:latin typeface="Century Gothic" panose="020B0502020202020204" pitchFamily="34" charset="0"/>
                <a:ea typeface="MS PGothic" pitchFamily="34" charset="-128"/>
              </a:rPr>
              <a:t> (working with communities and systems, policy).</a:t>
            </a:r>
          </a:p>
        </p:txBody>
      </p:sp>
      <p:sp>
        <p:nvSpPr>
          <p:cNvPr id="44" name="Rectangle 43">
            <a:extLst>
              <a:ext uri="{FF2B5EF4-FFF2-40B4-BE49-F238E27FC236}">
                <a16:creationId xmlns:a16="http://schemas.microsoft.com/office/drawing/2014/main" xmlns="" id="{4EDA12B6-07B5-44F9-8F8B-E1BE66469DB6}"/>
              </a:ext>
            </a:extLst>
          </p:cNvPr>
          <p:cNvSpPr>
            <a:spLocks noChangeArrowheads="1"/>
          </p:cNvSpPr>
          <p:nvPr/>
        </p:nvSpPr>
        <p:spPr bwMode="auto">
          <a:xfrm>
            <a:off x="612506" y="12932230"/>
            <a:ext cx="10270789" cy="1232977"/>
          </a:xfrm>
          <a:prstGeom prst="rect">
            <a:avLst/>
          </a:prstGeom>
          <a:solidFill>
            <a:schemeClr val="bg2">
              <a:lumMod val="25000"/>
            </a:schemeClr>
          </a:solidFill>
          <a:ln w="12700">
            <a:noFill/>
            <a:miter lim="800000"/>
          </a:ln>
        </p:spPr>
        <p:txBody>
          <a:bodyPr wrap="none" lIns="274320" tIns="73152" rIns="274320" bIns="68563" anchor="ctr" anchorCtr="0"/>
          <a:lstStyle>
            <a:defPPr>
              <a:defRPr lang="en-US"/>
            </a:defPPr>
            <a:lvl1pPr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5pPr>
            <a:lvl6pPr marL="22860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6pPr>
            <a:lvl7pPr marL="27432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7pPr>
            <a:lvl8pPr marL="32004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8pPr>
            <a:lvl9pPr marL="36576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9pPr>
          </a:lstStyle>
          <a:p>
            <a:pPr defTabSz="4702588">
              <a:defRPr/>
            </a:pPr>
            <a:r>
              <a:rPr lang="en-US" sz="3600" b="1" dirty="0" smtClean="0">
                <a:solidFill>
                  <a:schemeClr val="bg1"/>
                </a:solidFill>
                <a:effectLst/>
                <a:latin typeface="Century Gothic" panose="020B0502020202020204" pitchFamily="34" charset="0"/>
              </a:rPr>
              <a:t>                       BACKGROUND</a:t>
            </a:r>
            <a:endParaRPr lang="en-US" sz="3600" b="1" dirty="0">
              <a:solidFill>
                <a:schemeClr val="bg1"/>
              </a:solidFill>
              <a:effectLst/>
              <a:latin typeface="Century Gothic" panose="020B0502020202020204" pitchFamily="34" charset="0"/>
            </a:endParaRPr>
          </a:p>
        </p:txBody>
      </p:sp>
      <p:sp>
        <p:nvSpPr>
          <p:cNvPr id="47" name="Rectangle 46">
            <a:extLst>
              <a:ext uri="{FF2B5EF4-FFF2-40B4-BE49-F238E27FC236}">
                <a16:creationId xmlns:a16="http://schemas.microsoft.com/office/drawing/2014/main" xmlns="" id="{868B6862-5CC5-4906-AC03-EA9661AD1346}"/>
              </a:ext>
            </a:extLst>
          </p:cNvPr>
          <p:cNvSpPr>
            <a:spLocks noChangeArrowheads="1"/>
          </p:cNvSpPr>
          <p:nvPr/>
        </p:nvSpPr>
        <p:spPr bwMode="auto">
          <a:xfrm>
            <a:off x="11272379" y="6995419"/>
            <a:ext cx="9606421" cy="1186982"/>
          </a:xfrm>
          <a:prstGeom prst="rect">
            <a:avLst/>
          </a:prstGeom>
          <a:solidFill>
            <a:schemeClr val="bg2">
              <a:lumMod val="25000"/>
            </a:schemeClr>
          </a:solidFill>
          <a:ln w="12700">
            <a:noFill/>
            <a:miter lim="800000"/>
          </a:ln>
        </p:spPr>
        <p:txBody>
          <a:bodyPr wrap="none" lIns="274320" tIns="73152" rIns="274320" bIns="68563" anchor="ctr" anchorCtr="0"/>
          <a:lstStyle>
            <a:defPPr>
              <a:defRPr lang="en-US"/>
            </a:defPPr>
            <a:lvl1pPr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5pPr>
            <a:lvl6pPr marL="22860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6pPr>
            <a:lvl7pPr marL="27432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7pPr>
            <a:lvl8pPr marL="32004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8pPr>
            <a:lvl9pPr marL="36576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9pPr>
          </a:lstStyle>
          <a:p>
            <a:pPr defTabSz="4702588">
              <a:defRPr/>
            </a:pPr>
            <a:r>
              <a:rPr lang="en-US" sz="3600" b="1" dirty="0" smtClean="0">
                <a:solidFill>
                  <a:schemeClr val="bg1"/>
                </a:solidFill>
                <a:effectLst/>
                <a:latin typeface="Century Gothic" panose="020B0502020202020204" pitchFamily="34" charset="0"/>
              </a:rPr>
              <a:t>                     METHODOLOGY </a:t>
            </a:r>
            <a:endParaRPr lang="en-US" sz="3600" b="1" dirty="0">
              <a:solidFill>
                <a:schemeClr val="bg1"/>
              </a:solidFill>
              <a:effectLst/>
              <a:latin typeface="Century Gothic" panose="020B0502020202020204" pitchFamily="34" charset="0"/>
            </a:endParaRPr>
          </a:p>
        </p:txBody>
      </p:sp>
      <p:sp>
        <p:nvSpPr>
          <p:cNvPr id="50" name="Rectangle 49">
            <a:extLst>
              <a:ext uri="{FF2B5EF4-FFF2-40B4-BE49-F238E27FC236}">
                <a16:creationId xmlns:a16="http://schemas.microsoft.com/office/drawing/2014/main" xmlns="" id="{3D96BB99-3F6E-4E73-BA6B-A122D83B12A2}"/>
              </a:ext>
            </a:extLst>
          </p:cNvPr>
          <p:cNvSpPr>
            <a:spLocks noChangeArrowheads="1"/>
          </p:cNvSpPr>
          <p:nvPr/>
        </p:nvSpPr>
        <p:spPr bwMode="auto">
          <a:xfrm>
            <a:off x="21469393" y="7204959"/>
            <a:ext cx="21824656" cy="1186981"/>
          </a:xfrm>
          <a:prstGeom prst="rect">
            <a:avLst/>
          </a:prstGeom>
          <a:solidFill>
            <a:schemeClr val="bg2">
              <a:lumMod val="25000"/>
            </a:schemeClr>
          </a:solidFill>
          <a:ln w="12700">
            <a:noFill/>
            <a:miter lim="800000"/>
          </a:ln>
        </p:spPr>
        <p:txBody>
          <a:bodyPr wrap="none" lIns="274320" tIns="73152" rIns="274320" bIns="68563" anchor="ctr" anchorCtr="0"/>
          <a:lstStyle>
            <a:defPPr>
              <a:defRPr lang="en-US"/>
            </a:defPPr>
            <a:lvl1pPr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5pPr>
            <a:lvl6pPr marL="22860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6pPr>
            <a:lvl7pPr marL="27432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7pPr>
            <a:lvl8pPr marL="32004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8pPr>
            <a:lvl9pPr marL="36576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9pPr>
          </a:lstStyle>
          <a:p>
            <a:pPr defTabSz="4702588">
              <a:defRPr/>
            </a:pPr>
            <a:r>
              <a:rPr lang="en-US" sz="3600" b="1" dirty="0" smtClean="0">
                <a:solidFill>
                  <a:schemeClr val="bg1"/>
                </a:solidFill>
                <a:effectLst/>
                <a:latin typeface="Century Gothic" panose="020B0502020202020204" pitchFamily="34" charset="0"/>
              </a:rPr>
              <a:t>                                                                            RESULTS </a:t>
            </a:r>
            <a:endParaRPr lang="en-US" sz="3600" b="1" dirty="0">
              <a:solidFill>
                <a:schemeClr val="bg1"/>
              </a:solidFill>
              <a:effectLst/>
              <a:latin typeface="Century Gothic" panose="020B0502020202020204" pitchFamily="34" charset="0"/>
            </a:endParaRPr>
          </a:p>
        </p:txBody>
      </p:sp>
      <p:sp>
        <p:nvSpPr>
          <p:cNvPr id="49" name="Rectangle 48">
            <a:extLst>
              <a:ext uri="{FF2B5EF4-FFF2-40B4-BE49-F238E27FC236}">
                <a16:creationId xmlns:a16="http://schemas.microsoft.com/office/drawing/2014/main" xmlns="" id="{8C463412-CC68-4A0F-AE72-68EF99EB2F46}"/>
              </a:ext>
            </a:extLst>
          </p:cNvPr>
          <p:cNvSpPr>
            <a:spLocks noChangeArrowheads="1"/>
          </p:cNvSpPr>
          <p:nvPr/>
        </p:nvSpPr>
        <p:spPr bwMode="auto">
          <a:xfrm>
            <a:off x="612507" y="6995420"/>
            <a:ext cx="10427343" cy="1186981"/>
          </a:xfrm>
          <a:prstGeom prst="rect">
            <a:avLst/>
          </a:prstGeom>
          <a:solidFill>
            <a:schemeClr val="bg2">
              <a:lumMod val="25000"/>
            </a:schemeClr>
          </a:solidFill>
          <a:ln w="12700">
            <a:noFill/>
            <a:miter lim="800000"/>
          </a:ln>
        </p:spPr>
        <p:txBody>
          <a:bodyPr wrap="none" lIns="274320" tIns="73152" rIns="274320" bIns="68563" anchor="ctr" anchorCtr="0"/>
          <a:lstStyle>
            <a:defPPr>
              <a:defRPr lang="en-US"/>
            </a:defPPr>
            <a:lvl1pPr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5pPr>
            <a:lvl6pPr marL="22860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6pPr>
            <a:lvl7pPr marL="27432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7pPr>
            <a:lvl8pPr marL="32004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8pPr>
            <a:lvl9pPr marL="36576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9pPr>
          </a:lstStyle>
          <a:p>
            <a:pPr defTabSz="4702588">
              <a:defRPr/>
            </a:pPr>
            <a:r>
              <a:rPr lang="en-US" sz="3600" b="1" dirty="0" smtClean="0">
                <a:solidFill>
                  <a:schemeClr val="bg1"/>
                </a:solidFill>
                <a:effectLst/>
                <a:latin typeface="Century Gothic" panose="020B0502020202020204" pitchFamily="34" charset="0"/>
              </a:rPr>
              <a:t>                          OBJECTIVES </a:t>
            </a:r>
            <a:endParaRPr lang="en-US" sz="3600" b="1" dirty="0">
              <a:solidFill>
                <a:schemeClr val="bg1"/>
              </a:solidFill>
              <a:effectLst/>
              <a:latin typeface="Century Gothic" panose="020B0502020202020204" pitchFamily="34" charset="0"/>
            </a:endParaRPr>
          </a:p>
        </p:txBody>
      </p:sp>
      <p:sp>
        <p:nvSpPr>
          <p:cNvPr id="70" name="Rectangle 69">
            <a:extLst>
              <a:ext uri="{FF2B5EF4-FFF2-40B4-BE49-F238E27FC236}">
                <a16:creationId xmlns:a16="http://schemas.microsoft.com/office/drawing/2014/main" xmlns="" id="{3D96BB99-3F6E-4E73-BA6B-A122D83B12A2}"/>
              </a:ext>
            </a:extLst>
          </p:cNvPr>
          <p:cNvSpPr>
            <a:spLocks noChangeArrowheads="1"/>
          </p:cNvSpPr>
          <p:nvPr/>
        </p:nvSpPr>
        <p:spPr bwMode="auto">
          <a:xfrm>
            <a:off x="11471569" y="28041600"/>
            <a:ext cx="31860643" cy="1208366"/>
          </a:xfrm>
          <a:prstGeom prst="rect">
            <a:avLst/>
          </a:prstGeom>
          <a:solidFill>
            <a:schemeClr val="bg2">
              <a:lumMod val="25000"/>
            </a:schemeClr>
          </a:solidFill>
          <a:ln w="12700">
            <a:noFill/>
            <a:miter lim="800000"/>
          </a:ln>
        </p:spPr>
        <p:txBody>
          <a:bodyPr wrap="none" lIns="274320" tIns="73152" rIns="274320" bIns="68563" anchor="ctr" anchorCtr="0"/>
          <a:lstStyle>
            <a:defPPr>
              <a:defRPr lang="en-US"/>
            </a:defPPr>
            <a:lvl1pPr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5pPr>
            <a:lvl6pPr marL="22860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6pPr>
            <a:lvl7pPr marL="27432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7pPr>
            <a:lvl8pPr marL="32004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8pPr>
            <a:lvl9pPr marL="36576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9pPr>
          </a:lstStyle>
          <a:p>
            <a:pPr defTabSz="4702588">
              <a:defRPr/>
            </a:pPr>
            <a:r>
              <a:rPr lang="en-US" sz="3600" b="1" dirty="0" smtClean="0">
                <a:solidFill>
                  <a:schemeClr val="bg1"/>
                </a:solidFill>
                <a:effectLst/>
                <a:latin typeface="Century Gothic" panose="020B0502020202020204" pitchFamily="34" charset="0"/>
              </a:rPr>
              <a:t>                                                                                                             CONCLUSIONS</a:t>
            </a:r>
            <a:endParaRPr lang="en-US" sz="3600" b="1" dirty="0">
              <a:solidFill>
                <a:schemeClr val="bg1"/>
              </a:solidFill>
              <a:effectLst/>
              <a:latin typeface="Century Gothic" panose="020B0502020202020204" pitchFamily="34" charset="0"/>
            </a:endParaRPr>
          </a:p>
        </p:txBody>
      </p:sp>
      <p:sp>
        <p:nvSpPr>
          <p:cNvPr id="39" name="Rectangle 38">
            <a:extLst>
              <a:ext uri="{FF2B5EF4-FFF2-40B4-BE49-F238E27FC236}">
                <a16:creationId xmlns:a16="http://schemas.microsoft.com/office/drawing/2014/main" xmlns="" id="{C24D4BC5-5256-4C2E-B3FB-87EA69B63AF3}"/>
              </a:ext>
            </a:extLst>
          </p:cNvPr>
          <p:cNvSpPr/>
          <p:nvPr/>
        </p:nvSpPr>
        <p:spPr>
          <a:xfrm>
            <a:off x="11504437" y="29451110"/>
            <a:ext cx="31383201" cy="22480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eaLnBrk="0" fontAlgn="base" hangingPunct="0">
              <a:spcBef>
                <a:spcPct val="0"/>
              </a:spcBef>
              <a:spcAft>
                <a:spcPct val="0"/>
              </a:spcAft>
              <a:defRPr sz="2400" kern="1200">
                <a:solidFill>
                  <a:schemeClr val="lt1"/>
                </a:solidFill>
                <a:effectLst>
                  <a:outerShdw blurRad="38100" dist="38100" dir="2700000" algn="tl">
                    <a:srgbClr val="000000">
                      <a:alpha val="43137"/>
                    </a:srgbClr>
                  </a:outerShdw>
                </a:effectLst>
                <a:latin typeface="+mn-lt"/>
                <a:ea typeface="+mn-ea"/>
                <a:cs typeface="+mn-cs"/>
              </a:defRPr>
            </a:lvl1pPr>
            <a:lvl2pPr marL="457200" algn="l" rtl="0" eaLnBrk="0" fontAlgn="base" hangingPunct="0">
              <a:spcBef>
                <a:spcPct val="0"/>
              </a:spcBef>
              <a:spcAft>
                <a:spcPct val="0"/>
              </a:spcAft>
              <a:defRPr sz="2400" kern="1200">
                <a:solidFill>
                  <a:schemeClr val="lt1"/>
                </a:solidFill>
                <a:effectLst>
                  <a:outerShdw blurRad="38100" dist="38100" dir="2700000" algn="tl">
                    <a:srgbClr val="000000">
                      <a:alpha val="43137"/>
                    </a:srgbClr>
                  </a:outerShdw>
                </a:effectLst>
                <a:latin typeface="+mn-lt"/>
                <a:ea typeface="+mn-ea"/>
                <a:cs typeface="+mn-cs"/>
              </a:defRPr>
            </a:lvl2pPr>
            <a:lvl3pPr marL="914400" algn="l" rtl="0" eaLnBrk="0" fontAlgn="base" hangingPunct="0">
              <a:spcBef>
                <a:spcPct val="0"/>
              </a:spcBef>
              <a:spcAft>
                <a:spcPct val="0"/>
              </a:spcAft>
              <a:defRPr sz="2400" kern="1200">
                <a:solidFill>
                  <a:schemeClr val="lt1"/>
                </a:solidFill>
                <a:effectLst>
                  <a:outerShdw blurRad="38100" dist="38100" dir="2700000" algn="tl">
                    <a:srgbClr val="000000">
                      <a:alpha val="43137"/>
                    </a:srgbClr>
                  </a:outerShdw>
                </a:effectLst>
                <a:latin typeface="+mn-lt"/>
                <a:ea typeface="+mn-ea"/>
                <a:cs typeface="+mn-cs"/>
              </a:defRPr>
            </a:lvl3pPr>
            <a:lvl4pPr marL="1371600" algn="l" rtl="0" eaLnBrk="0" fontAlgn="base" hangingPunct="0">
              <a:spcBef>
                <a:spcPct val="0"/>
              </a:spcBef>
              <a:spcAft>
                <a:spcPct val="0"/>
              </a:spcAft>
              <a:defRPr sz="2400" kern="1200">
                <a:solidFill>
                  <a:schemeClr val="lt1"/>
                </a:solidFill>
                <a:effectLst>
                  <a:outerShdw blurRad="38100" dist="38100" dir="2700000" algn="tl">
                    <a:srgbClr val="000000">
                      <a:alpha val="43137"/>
                    </a:srgbClr>
                  </a:outerShdw>
                </a:effectLst>
                <a:latin typeface="+mn-lt"/>
                <a:ea typeface="+mn-ea"/>
                <a:cs typeface="+mn-cs"/>
              </a:defRPr>
            </a:lvl4pPr>
            <a:lvl5pPr marL="1828800" algn="l" rtl="0" eaLnBrk="0" fontAlgn="base" hangingPunct="0">
              <a:spcBef>
                <a:spcPct val="0"/>
              </a:spcBef>
              <a:spcAft>
                <a:spcPct val="0"/>
              </a:spcAft>
              <a:defRPr sz="2400" kern="1200">
                <a:solidFill>
                  <a:schemeClr val="lt1"/>
                </a:solidFill>
                <a:effectLst>
                  <a:outerShdw blurRad="38100" dist="38100" dir="2700000" algn="tl">
                    <a:srgbClr val="000000">
                      <a:alpha val="43137"/>
                    </a:srgbClr>
                  </a:outerShdw>
                </a:effectLst>
                <a:latin typeface="+mn-lt"/>
                <a:ea typeface="+mn-ea"/>
                <a:cs typeface="+mn-cs"/>
              </a:defRPr>
            </a:lvl5pPr>
            <a:lvl6pPr marL="2286000" algn="l" defTabSz="914400" rtl="0" eaLnBrk="1" latinLnBrk="0" hangingPunct="1">
              <a:defRPr sz="2400" kern="1200">
                <a:solidFill>
                  <a:schemeClr val="lt1"/>
                </a:solidFill>
                <a:effectLst>
                  <a:outerShdw blurRad="38100" dist="38100" dir="2700000" algn="tl">
                    <a:srgbClr val="000000">
                      <a:alpha val="43137"/>
                    </a:srgbClr>
                  </a:outerShdw>
                </a:effectLst>
                <a:latin typeface="+mn-lt"/>
                <a:ea typeface="+mn-ea"/>
                <a:cs typeface="+mn-cs"/>
              </a:defRPr>
            </a:lvl6pPr>
            <a:lvl7pPr marL="2743200" algn="l" defTabSz="914400" rtl="0" eaLnBrk="1" latinLnBrk="0" hangingPunct="1">
              <a:defRPr sz="2400" kern="1200">
                <a:solidFill>
                  <a:schemeClr val="lt1"/>
                </a:solidFill>
                <a:effectLst>
                  <a:outerShdw blurRad="38100" dist="38100" dir="2700000" algn="tl">
                    <a:srgbClr val="000000">
                      <a:alpha val="43137"/>
                    </a:srgbClr>
                  </a:outerShdw>
                </a:effectLst>
                <a:latin typeface="+mn-lt"/>
                <a:ea typeface="+mn-ea"/>
                <a:cs typeface="+mn-cs"/>
              </a:defRPr>
            </a:lvl7pPr>
            <a:lvl8pPr marL="3200400" algn="l" defTabSz="914400" rtl="0" eaLnBrk="1" latinLnBrk="0" hangingPunct="1">
              <a:defRPr sz="2400" kern="1200">
                <a:solidFill>
                  <a:schemeClr val="lt1"/>
                </a:solidFill>
                <a:effectLst>
                  <a:outerShdw blurRad="38100" dist="38100" dir="2700000" algn="tl">
                    <a:srgbClr val="000000">
                      <a:alpha val="43137"/>
                    </a:srgbClr>
                  </a:outerShdw>
                </a:effectLst>
                <a:latin typeface="+mn-lt"/>
                <a:ea typeface="+mn-ea"/>
                <a:cs typeface="+mn-cs"/>
              </a:defRPr>
            </a:lvl8pPr>
            <a:lvl9pPr marL="3657600" algn="l" defTabSz="914400" rtl="0" eaLnBrk="1" latinLnBrk="0" hangingPunct="1">
              <a:defRPr sz="2400" kern="1200">
                <a:solidFill>
                  <a:schemeClr val="lt1"/>
                </a:solidFill>
                <a:effectLst>
                  <a:outerShdw blurRad="38100" dist="38100" dir="2700000" algn="tl">
                    <a:srgbClr val="000000">
                      <a:alpha val="43137"/>
                    </a:srgbClr>
                  </a:outerShdw>
                </a:effectLst>
                <a:latin typeface="+mn-lt"/>
                <a:ea typeface="+mn-ea"/>
                <a:cs typeface="+mn-cs"/>
              </a:defRPr>
            </a:lvl9pPr>
          </a:lstStyle>
          <a:p>
            <a:pPr lvl="0"/>
            <a:r>
              <a:rPr lang="en-US" sz="4000" dirty="0" smtClean="0">
                <a:solidFill>
                  <a:prstClr val="black"/>
                </a:solidFill>
                <a:effectLst/>
                <a:latin typeface="Century Gothic" panose="020B0502020202020204" pitchFamily="34" charset="0"/>
                <a:ea typeface="MS PGothic" pitchFamily="34" charset="-128"/>
              </a:rPr>
              <a:t>Findings suggest </a:t>
            </a:r>
            <a:r>
              <a:rPr lang="en-US" sz="4000" dirty="0">
                <a:solidFill>
                  <a:prstClr val="black"/>
                </a:solidFill>
                <a:effectLst/>
                <a:latin typeface="Century Gothic" panose="020B0502020202020204" pitchFamily="34" charset="0"/>
                <a:ea typeface="MS PGothic" pitchFamily="34" charset="-128"/>
              </a:rPr>
              <a:t>that </a:t>
            </a:r>
            <a:r>
              <a:rPr lang="en-US" sz="4000" dirty="0" smtClean="0">
                <a:solidFill>
                  <a:prstClr val="black"/>
                </a:solidFill>
                <a:effectLst/>
                <a:latin typeface="Century Gothic" panose="020B0502020202020204" pitchFamily="34" charset="0"/>
                <a:ea typeface="MS PGothic" pitchFamily="34" charset="-128"/>
              </a:rPr>
              <a:t>LEND trainees improved across all competencies after completing the 9 month training program</a:t>
            </a:r>
            <a:r>
              <a:rPr lang="en-US" sz="4000" dirty="0" smtClean="0">
                <a:solidFill>
                  <a:prstClr val="black"/>
                </a:solidFill>
                <a:effectLst/>
                <a:latin typeface="Century Gothic" panose="020B0502020202020204" pitchFamily="34" charset="0"/>
                <a:ea typeface="MS PGothic" pitchFamily="34" charset="-128"/>
              </a:rPr>
              <a:t>.  Future studies would be beneficial </a:t>
            </a:r>
            <a:r>
              <a:rPr lang="en-US" sz="4000" dirty="0" smtClean="0">
                <a:solidFill>
                  <a:prstClr val="black"/>
                </a:solidFill>
                <a:effectLst/>
                <a:latin typeface="Century Gothic" panose="020B0502020202020204" pitchFamily="34" charset="0"/>
                <a:ea typeface="MS PGothic" pitchFamily="34" charset="-128"/>
              </a:rPr>
              <a:t>to </a:t>
            </a:r>
            <a:r>
              <a:rPr lang="en-US" sz="4000" dirty="0" smtClean="0">
                <a:solidFill>
                  <a:prstClr val="black"/>
                </a:solidFill>
                <a:effectLst/>
                <a:latin typeface="Century Gothic" panose="020B0502020202020204" pitchFamily="34" charset="0"/>
                <a:ea typeface="MS PGothic" pitchFamily="34" charset="-128"/>
              </a:rPr>
              <a:t>examine which aspects of the curriculum  most impact this improvement. </a:t>
            </a:r>
            <a:endParaRPr lang="en-US" sz="4000" dirty="0">
              <a:solidFill>
                <a:prstClr val="black"/>
              </a:solidFill>
              <a:effectLst/>
              <a:latin typeface="Century Gothic" panose="020B0502020202020204" pitchFamily="34" charset="0"/>
              <a:ea typeface="MS PGothic" pitchFamily="34" charset="-128"/>
            </a:endParaRPr>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72080" y="22694265"/>
            <a:ext cx="4892234" cy="4881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Rectangle 29">
            <a:extLst>
              <a:ext uri="{FF2B5EF4-FFF2-40B4-BE49-F238E27FC236}">
                <a16:creationId xmlns:a16="http://schemas.microsoft.com/office/drawing/2014/main" xmlns="" id="{C24D4BC5-5256-4C2E-B3FB-87EA69B63AF3}"/>
              </a:ext>
            </a:extLst>
          </p:cNvPr>
          <p:cNvSpPr/>
          <p:nvPr/>
        </p:nvSpPr>
        <p:spPr>
          <a:xfrm>
            <a:off x="764907" y="8305801"/>
            <a:ext cx="10274943" cy="411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eaLnBrk="0" fontAlgn="base" hangingPunct="0">
              <a:spcBef>
                <a:spcPct val="0"/>
              </a:spcBef>
              <a:spcAft>
                <a:spcPct val="0"/>
              </a:spcAft>
              <a:defRPr sz="2400" kern="1200">
                <a:solidFill>
                  <a:schemeClr val="lt1"/>
                </a:solidFill>
                <a:effectLst>
                  <a:outerShdw blurRad="38100" dist="38100" dir="2700000" algn="tl">
                    <a:srgbClr val="000000">
                      <a:alpha val="43137"/>
                    </a:srgbClr>
                  </a:outerShdw>
                </a:effectLst>
                <a:latin typeface="+mn-lt"/>
                <a:ea typeface="+mn-ea"/>
                <a:cs typeface="+mn-cs"/>
              </a:defRPr>
            </a:lvl1pPr>
            <a:lvl2pPr marL="457200" algn="l" rtl="0" eaLnBrk="0" fontAlgn="base" hangingPunct="0">
              <a:spcBef>
                <a:spcPct val="0"/>
              </a:spcBef>
              <a:spcAft>
                <a:spcPct val="0"/>
              </a:spcAft>
              <a:defRPr sz="2400" kern="1200">
                <a:solidFill>
                  <a:schemeClr val="lt1"/>
                </a:solidFill>
                <a:effectLst>
                  <a:outerShdw blurRad="38100" dist="38100" dir="2700000" algn="tl">
                    <a:srgbClr val="000000">
                      <a:alpha val="43137"/>
                    </a:srgbClr>
                  </a:outerShdw>
                </a:effectLst>
                <a:latin typeface="+mn-lt"/>
                <a:ea typeface="+mn-ea"/>
                <a:cs typeface="+mn-cs"/>
              </a:defRPr>
            </a:lvl2pPr>
            <a:lvl3pPr marL="914400" algn="l" rtl="0" eaLnBrk="0" fontAlgn="base" hangingPunct="0">
              <a:spcBef>
                <a:spcPct val="0"/>
              </a:spcBef>
              <a:spcAft>
                <a:spcPct val="0"/>
              </a:spcAft>
              <a:defRPr sz="2400" kern="1200">
                <a:solidFill>
                  <a:schemeClr val="lt1"/>
                </a:solidFill>
                <a:effectLst>
                  <a:outerShdw blurRad="38100" dist="38100" dir="2700000" algn="tl">
                    <a:srgbClr val="000000">
                      <a:alpha val="43137"/>
                    </a:srgbClr>
                  </a:outerShdw>
                </a:effectLst>
                <a:latin typeface="+mn-lt"/>
                <a:ea typeface="+mn-ea"/>
                <a:cs typeface="+mn-cs"/>
              </a:defRPr>
            </a:lvl3pPr>
            <a:lvl4pPr marL="1371600" algn="l" rtl="0" eaLnBrk="0" fontAlgn="base" hangingPunct="0">
              <a:spcBef>
                <a:spcPct val="0"/>
              </a:spcBef>
              <a:spcAft>
                <a:spcPct val="0"/>
              </a:spcAft>
              <a:defRPr sz="2400" kern="1200">
                <a:solidFill>
                  <a:schemeClr val="lt1"/>
                </a:solidFill>
                <a:effectLst>
                  <a:outerShdw blurRad="38100" dist="38100" dir="2700000" algn="tl">
                    <a:srgbClr val="000000">
                      <a:alpha val="43137"/>
                    </a:srgbClr>
                  </a:outerShdw>
                </a:effectLst>
                <a:latin typeface="+mn-lt"/>
                <a:ea typeface="+mn-ea"/>
                <a:cs typeface="+mn-cs"/>
              </a:defRPr>
            </a:lvl4pPr>
            <a:lvl5pPr marL="1828800" algn="l" rtl="0" eaLnBrk="0" fontAlgn="base" hangingPunct="0">
              <a:spcBef>
                <a:spcPct val="0"/>
              </a:spcBef>
              <a:spcAft>
                <a:spcPct val="0"/>
              </a:spcAft>
              <a:defRPr sz="2400" kern="1200">
                <a:solidFill>
                  <a:schemeClr val="lt1"/>
                </a:solidFill>
                <a:effectLst>
                  <a:outerShdw blurRad="38100" dist="38100" dir="2700000" algn="tl">
                    <a:srgbClr val="000000">
                      <a:alpha val="43137"/>
                    </a:srgbClr>
                  </a:outerShdw>
                </a:effectLst>
                <a:latin typeface="+mn-lt"/>
                <a:ea typeface="+mn-ea"/>
                <a:cs typeface="+mn-cs"/>
              </a:defRPr>
            </a:lvl5pPr>
            <a:lvl6pPr marL="2286000" algn="l" defTabSz="914400" rtl="0" eaLnBrk="1" latinLnBrk="0" hangingPunct="1">
              <a:defRPr sz="2400" kern="1200">
                <a:solidFill>
                  <a:schemeClr val="lt1"/>
                </a:solidFill>
                <a:effectLst>
                  <a:outerShdw blurRad="38100" dist="38100" dir="2700000" algn="tl">
                    <a:srgbClr val="000000">
                      <a:alpha val="43137"/>
                    </a:srgbClr>
                  </a:outerShdw>
                </a:effectLst>
                <a:latin typeface="+mn-lt"/>
                <a:ea typeface="+mn-ea"/>
                <a:cs typeface="+mn-cs"/>
              </a:defRPr>
            </a:lvl6pPr>
            <a:lvl7pPr marL="2743200" algn="l" defTabSz="914400" rtl="0" eaLnBrk="1" latinLnBrk="0" hangingPunct="1">
              <a:defRPr sz="2400" kern="1200">
                <a:solidFill>
                  <a:schemeClr val="lt1"/>
                </a:solidFill>
                <a:effectLst>
                  <a:outerShdw blurRad="38100" dist="38100" dir="2700000" algn="tl">
                    <a:srgbClr val="000000">
                      <a:alpha val="43137"/>
                    </a:srgbClr>
                  </a:outerShdw>
                </a:effectLst>
                <a:latin typeface="+mn-lt"/>
                <a:ea typeface="+mn-ea"/>
                <a:cs typeface="+mn-cs"/>
              </a:defRPr>
            </a:lvl7pPr>
            <a:lvl8pPr marL="3200400" algn="l" defTabSz="914400" rtl="0" eaLnBrk="1" latinLnBrk="0" hangingPunct="1">
              <a:defRPr sz="2400" kern="1200">
                <a:solidFill>
                  <a:schemeClr val="lt1"/>
                </a:solidFill>
                <a:effectLst>
                  <a:outerShdw blurRad="38100" dist="38100" dir="2700000" algn="tl">
                    <a:srgbClr val="000000">
                      <a:alpha val="43137"/>
                    </a:srgbClr>
                  </a:outerShdw>
                </a:effectLst>
                <a:latin typeface="+mn-lt"/>
                <a:ea typeface="+mn-ea"/>
                <a:cs typeface="+mn-cs"/>
              </a:defRPr>
            </a:lvl8pPr>
            <a:lvl9pPr marL="3657600" algn="l" defTabSz="914400" rtl="0" eaLnBrk="1" latinLnBrk="0" hangingPunct="1">
              <a:defRPr sz="2400" kern="1200">
                <a:solidFill>
                  <a:schemeClr val="lt1"/>
                </a:solidFill>
                <a:effectLst>
                  <a:outerShdw blurRad="38100" dist="38100" dir="2700000" algn="tl">
                    <a:srgbClr val="000000">
                      <a:alpha val="43137"/>
                    </a:srgbClr>
                  </a:outerShdw>
                </a:effectLst>
                <a:latin typeface="+mn-lt"/>
                <a:ea typeface="+mn-ea"/>
                <a:cs typeface="+mn-cs"/>
              </a:defRPr>
            </a:lvl9pPr>
          </a:lstStyle>
          <a:p>
            <a:pPr marL="571500" lvl="0" indent="-571500">
              <a:buFont typeface="Wingdings" pitchFamily="2" charset="2"/>
              <a:buChar char="§"/>
            </a:pPr>
            <a:r>
              <a:rPr lang="en-US" sz="3600" dirty="0">
                <a:solidFill>
                  <a:prstClr val="black"/>
                </a:solidFill>
                <a:effectLst/>
                <a:latin typeface="Century Gothic" panose="020B0502020202020204" pitchFamily="34" charset="0"/>
                <a:ea typeface="MS PGothic" pitchFamily="34" charset="-128"/>
              </a:rPr>
              <a:t>To evaluate the efficacy of the LEND Trainee </a:t>
            </a:r>
            <a:r>
              <a:rPr lang="en-US" sz="3600" dirty="0" smtClean="0">
                <a:solidFill>
                  <a:prstClr val="black"/>
                </a:solidFill>
                <a:effectLst/>
                <a:latin typeface="Century Gothic" panose="020B0502020202020204" pitchFamily="34" charset="0"/>
                <a:ea typeface="MS PGothic" pitchFamily="34" charset="-128"/>
              </a:rPr>
              <a:t>Curriculum </a:t>
            </a:r>
            <a:r>
              <a:rPr lang="en-US" sz="3600" dirty="0">
                <a:solidFill>
                  <a:prstClr val="black"/>
                </a:solidFill>
                <a:effectLst/>
                <a:latin typeface="Century Gothic" panose="020B0502020202020204" pitchFamily="34" charset="0"/>
                <a:ea typeface="MS PGothic" pitchFamily="34" charset="-128"/>
              </a:rPr>
              <a:t>in </a:t>
            </a:r>
            <a:r>
              <a:rPr lang="en-US" sz="3600" dirty="0" smtClean="0">
                <a:solidFill>
                  <a:prstClr val="black"/>
                </a:solidFill>
                <a:effectLst/>
                <a:latin typeface="Century Gothic" panose="020B0502020202020204" pitchFamily="34" charset="0"/>
                <a:ea typeface="MS PGothic" pitchFamily="34" charset="-128"/>
              </a:rPr>
              <a:t>teaching MCH </a:t>
            </a:r>
            <a:r>
              <a:rPr lang="en-US" sz="3600" dirty="0">
                <a:solidFill>
                  <a:prstClr val="black"/>
                </a:solidFill>
                <a:effectLst/>
                <a:latin typeface="Century Gothic" panose="020B0502020202020204" pitchFamily="34" charset="0"/>
                <a:ea typeface="MS PGothic" pitchFamily="34" charset="-128"/>
              </a:rPr>
              <a:t>leadership competencies </a:t>
            </a:r>
            <a:endParaRPr lang="en-US" sz="3600" dirty="0" smtClean="0">
              <a:solidFill>
                <a:prstClr val="black"/>
              </a:solidFill>
              <a:effectLst/>
              <a:latin typeface="Century Gothic" panose="020B0502020202020204" pitchFamily="34" charset="0"/>
              <a:ea typeface="MS PGothic" pitchFamily="34" charset="-128"/>
            </a:endParaRPr>
          </a:p>
          <a:p>
            <a:pPr lvl="0"/>
            <a:endParaRPr lang="en-US" sz="3600" dirty="0" smtClean="0">
              <a:solidFill>
                <a:prstClr val="black"/>
              </a:solidFill>
              <a:effectLst/>
              <a:latin typeface="Century Gothic" panose="020B0502020202020204" pitchFamily="34" charset="0"/>
              <a:ea typeface="MS PGothic" pitchFamily="34" charset="-128"/>
            </a:endParaRPr>
          </a:p>
          <a:p>
            <a:pPr marL="571500" lvl="0" indent="-571500">
              <a:buFont typeface="Wingdings" pitchFamily="2" charset="2"/>
              <a:buChar char="§"/>
            </a:pPr>
            <a:r>
              <a:rPr lang="en-US" sz="3600" dirty="0" smtClean="0">
                <a:solidFill>
                  <a:prstClr val="black"/>
                </a:solidFill>
                <a:effectLst/>
                <a:latin typeface="Century Gothic" panose="020B0502020202020204" pitchFamily="34" charset="0"/>
                <a:ea typeface="MS PGothic" pitchFamily="34" charset="-128"/>
              </a:rPr>
              <a:t>To identify areas </a:t>
            </a:r>
            <a:r>
              <a:rPr lang="en-US" sz="3600" dirty="0">
                <a:solidFill>
                  <a:prstClr val="black"/>
                </a:solidFill>
                <a:effectLst/>
                <a:latin typeface="Century Gothic" panose="020B0502020202020204" pitchFamily="34" charset="0"/>
                <a:ea typeface="MS PGothic" pitchFamily="34" charset="-128"/>
              </a:rPr>
              <a:t>of needed improvement through a pre and post self-assessment </a:t>
            </a:r>
          </a:p>
        </p:txBody>
      </p:sp>
      <p:graphicFrame>
        <p:nvGraphicFramePr>
          <p:cNvPr id="23" name="Chart 22"/>
          <p:cNvGraphicFramePr>
            <a:graphicFrameLocks/>
          </p:cNvGraphicFramePr>
          <p:nvPr>
            <p:extLst>
              <p:ext uri="{D42A27DB-BD31-4B8C-83A1-F6EECF244321}">
                <p14:modId xmlns:p14="http://schemas.microsoft.com/office/powerpoint/2010/main" val="2200741129"/>
              </p:ext>
            </p:extLst>
          </p:nvPr>
        </p:nvGraphicFramePr>
        <p:xfrm>
          <a:off x="21447276" y="8318668"/>
          <a:ext cx="14621250" cy="900028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0" name="Chart 19"/>
          <p:cNvGraphicFramePr>
            <a:graphicFrameLocks/>
          </p:cNvGraphicFramePr>
          <p:nvPr>
            <p:extLst>
              <p:ext uri="{D42A27DB-BD31-4B8C-83A1-F6EECF244321}">
                <p14:modId xmlns:p14="http://schemas.microsoft.com/office/powerpoint/2010/main" val="1787654826"/>
              </p:ext>
            </p:extLst>
          </p:nvPr>
        </p:nvGraphicFramePr>
        <p:xfrm>
          <a:off x="21550909" y="17727930"/>
          <a:ext cx="14225210" cy="8539022"/>
        </p:xfrm>
        <a:graphic>
          <a:graphicData uri="http://schemas.openxmlformats.org/drawingml/2006/chart">
            <c:chart xmlns:c="http://schemas.openxmlformats.org/drawingml/2006/chart" xmlns:r="http://schemas.openxmlformats.org/officeDocument/2006/relationships" r:id="rId5"/>
          </a:graphicData>
        </a:graphic>
      </p:graphicFrame>
      <p:sp>
        <p:nvSpPr>
          <p:cNvPr id="2" name="TextBox 1"/>
          <p:cNvSpPr txBox="1"/>
          <p:nvPr/>
        </p:nvSpPr>
        <p:spPr>
          <a:xfrm>
            <a:off x="36615230" y="8350886"/>
            <a:ext cx="6634930" cy="18699412"/>
          </a:xfrm>
          <a:prstGeom prst="rect">
            <a:avLst/>
          </a:prstGeom>
          <a:solidFill>
            <a:schemeClr val="bg1"/>
          </a:solidFill>
        </p:spPr>
        <p:txBody>
          <a:bodyPr wrap="square" rtlCol="0">
            <a:spAutoFit/>
          </a:bodyPr>
          <a:lstStyle/>
          <a:p>
            <a:endParaRPr lang="en-US" dirty="0"/>
          </a:p>
        </p:txBody>
      </p:sp>
      <p:sp>
        <p:nvSpPr>
          <p:cNvPr id="4" name="TextBox 3"/>
          <p:cNvSpPr txBox="1"/>
          <p:nvPr/>
        </p:nvSpPr>
        <p:spPr>
          <a:xfrm>
            <a:off x="36615230" y="8536830"/>
            <a:ext cx="6248400" cy="19974699"/>
          </a:xfrm>
          <a:prstGeom prst="rect">
            <a:avLst/>
          </a:prstGeom>
          <a:noFill/>
        </p:spPr>
        <p:txBody>
          <a:bodyPr wrap="square" rtlCol="0">
            <a:spAutoFit/>
          </a:bodyPr>
          <a:lstStyle/>
          <a:p>
            <a:pPr algn="ctr"/>
            <a:r>
              <a:rPr lang="en-US" sz="3400" b="1" dirty="0" smtClean="0">
                <a:latin typeface="Century Gothic" panose="020B0502020202020204" pitchFamily="34" charset="0"/>
              </a:rPr>
              <a:t>Main </a:t>
            </a:r>
            <a:r>
              <a:rPr lang="en-US" sz="3400" b="1" dirty="0" smtClean="0">
                <a:solidFill>
                  <a:prstClr val="black"/>
                </a:solidFill>
                <a:latin typeface="Century Gothic" panose="020B0502020202020204" pitchFamily="34" charset="0"/>
                <a:ea typeface="MS PGothic" pitchFamily="34" charset="-128"/>
              </a:rPr>
              <a:t>Findings</a:t>
            </a:r>
            <a:endParaRPr lang="en-US" sz="3400" b="1" dirty="0" smtClean="0">
              <a:latin typeface="Century Gothic" panose="020B0502020202020204" pitchFamily="34" charset="0"/>
            </a:endParaRPr>
          </a:p>
          <a:p>
            <a:endParaRPr lang="en-US" sz="3400" b="1" dirty="0" smtClean="0">
              <a:latin typeface="Century Gothic" panose="020B0502020202020204" pitchFamily="34" charset="0"/>
            </a:endParaRPr>
          </a:p>
          <a:p>
            <a:r>
              <a:rPr lang="en-US" sz="3400" dirty="0" smtClean="0">
                <a:latin typeface="Century Gothic" panose="020B0502020202020204" pitchFamily="34" charset="0"/>
              </a:rPr>
              <a:t>Paired </a:t>
            </a:r>
            <a:r>
              <a:rPr lang="en-US" sz="3400" dirty="0">
                <a:latin typeface="Century Gothic" panose="020B0502020202020204" pitchFamily="34" charset="0"/>
              </a:rPr>
              <a:t>t-tests </a:t>
            </a:r>
            <a:r>
              <a:rPr lang="en-US" sz="3400" dirty="0" smtClean="0">
                <a:latin typeface="Century Gothic" panose="020B0502020202020204" pitchFamily="34" charset="0"/>
              </a:rPr>
              <a:t>revealed </a:t>
            </a:r>
            <a:r>
              <a:rPr lang="en-US" sz="3400" dirty="0">
                <a:latin typeface="Century Gothic" panose="020B0502020202020204" pitchFamily="34" charset="0"/>
              </a:rPr>
              <a:t>statistically significant (</a:t>
            </a:r>
            <a:r>
              <a:rPr lang="en-US" sz="3400" i="1" dirty="0">
                <a:latin typeface="Century Gothic" panose="020B0502020202020204" pitchFamily="34" charset="0"/>
              </a:rPr>
              <a:t>p</a:t>
            </a:r>
            <a:r>
              <a:rPr lang="en-US" sz="3400" dirty="0">
                <a:latin typeface="Century Gothic" panose="020B0502020202020204" pitchFamily="34" charset="0"/>
              </a:rPr>
              <a:t>&lt;.05) improvement in mean scores across </a:t>
            </a:r>
            <a:r>
              <a:rPr lang="en-US" sz="3400" i="1" dirty="0">
                <a:latin typeface="Century Gothic" panose="020B0502020202020204" pitchFamily="34" charset="0"/>
              </a:rPr>
              <a:t>all</a:t>
            </a:r>
            <a:r>
              <a:rPr lang="en-US" sz="3400" dirty="0">
                <a:latin typeface="Century Gothic" panose="020B0502020202020204" pitchFamily="34" charset="0"/>
              </a:rPr>
              <a:t> competencies.  </a:t>
            </a:r>
            <a:endParaRPr lang="en-US" sz="3400" dirty="0" smtClean="0">
              <a:latin typeface="Century Gothic" panose="020B0502020202020204" pitchFamily="34" charset="0"/>
            </a:endParaRPr>
          </a:p>
          <a:p>
            <a:endParaRPr lang="en-US" sz="3400" dirty="0" smtClean="0">
              <a:latin typeface="Century Gothic" panose="020B0502020202020204" pitchFamily="34" charset="0"/>
            </a:endParaRPr>
          </a:p>
          <a:p>
            <a:r>
              <a:rPr lang="en-US" sz="3400" dirty="0" smtClean="0">
                <a:latin typeface="Century Gothic" panose="020B0502020202020204" pitchFamily="34" charset="0"/>
              </a:rPr>
              <a:t>The </a:t>
            </a:r>
            <a:r>
              <a:rPr lang="en-US" sz="3400" u="sng" dirty="0" smtClean="0">
                <a:latin typeface="Century Gothic" panose="020B0502020202020204" pitchFamily="34" charset="0"/>
              </a:rPr>
              <a:t>greatest increase</a:t>
            </a:r>
            <a:r>
              <a:rPr lang="en-US" sz="3400" dirty="0" smtClean="0">
                <a:latin typeface="Century Gothic" panose="020B0502020202020204" pitchFamily="34" charset="0"/>
              </a:rPr>
              <a:t> in </a:t>
            </a:r>
            <a:r>
              <a:rPr lang="en-US" sz="3400" dirty="0" smtClean="0">
                <a:latin typeface="Century Gothic" panose="020B0502020202020204" pitchFamily="34" charset="0"/>
              </a:rPr>
              <a:t>scores </a:t>
            </a:r>
            <a:r>
              <a:rPr lang="en-US" sz="3400" dirty="0" smtClean="0">
                <a:latin typeface="Century Gothic" panose="020B0502020202020204" pitchFamily="34" charset="0"/>
              </a:rPr>
              <a:t>was </a:t>
            </a:r>
            <a:r>
              <a:rPr lang="en-US" sz="3400" dirty="0">
                <a:latin typeface="Century Gothic" panose="020B0502020202020204" pitchFamily="34" charset="0"/>
              </a:rPr>
              <a:t>seen </a:t>
            </a:r>
            <a:r>
              <a:rPr lang="en-US" sz="3400" dirty="0" smtClean="0">
                <a:latin typeface="Century Gothic" panose="020B0502020202020204" pitchFamily="34" charset="0"/>
              </a:rPr>
              <a:t>in the following categories:</a:t>
            </a:r>
          </a:p>
          <a:p>
            <a:pPr marL="1028700" lvl="1" indent="-571500">
              <a:buFont typeface="Arial" panose="020B0604020202020204" pitchFamily="34" charset="0"/>
              <a:buChar char="•"/>
            </a:pPr>
            <a:r>
              <a:rPr lang="en-US" sz="3400" dirty="0" smtClean="0">
                <a:latin typeface="Century Gothic" panose="020B0502020202020204" pitchFamily="34" charset="0"/>
              </a:rPr>
              <a:t>critical </a:t>
            </a:r>
            <a:r>
              <a:rPr lang="en-US" sz="3400" dirty="0">
                <a:latin typeface="Century Gothic" panose="020B0502020202020204" pitchFamily="34" charset="0"/>
              </a:rPr>
              <a:t>thinking (</a:t>
            </a:r>
            <a:r>
              <a:rPr lang="en-US" sz="3400" dirty="0" smtClean="0">
                <a:latin typeface="Century Gothic" panose="020B0502020202020204" pitchFamily="34" charset="0"/>
              </a:rPr>
              <a:t>basic)</a:t>
            </a:r>
          </a:p>
          <a:p>
            <a:pPr marL="1028700" lvl="1" indent="-571500">
              <a:buFont typeface="Arial" panose="020B0604020202020204" pitchFamily="34" charset="0"/>
              <a:buChar char="•"/>
            </a:pPr>
            <a:r>
              <a:rPr lang="en-US" sz="3400" dirty="0" smtClean="0">
                <a:latin typeface="Century Gothic" panose="020B0502020202020204" pitchFamily="34" charset="0"/>
              </a:rPr>
              <a:t>communication </a:t>
            </a:r>
            <a:r>
              <a:rPr lang="en-US" sz="3400" dirty="0">
                <a:latin typeface="Century Gothic" panose="020B0502020202020204" pitchFamily="34" charset="0"/>
              </a:rPr>
              <a:t>(advanced</a:t>
            </a:r>
            <a:r>
              <a:rPr lang="en-US" sz="3400" dirty="0" smtClean="0">
                <a:latin typeface="Century Gothic" panose="020B0502020202020204" pitchFamily="34" charset="0"/>
              </a:rPr>
              <a:t>)</a:t>
            </a:r>
          </a:p>
          <a:p>
            <a:pPr marL="1028700" lvl="1" indent="-571500">
              <a:buFont typeface="Arial" panose="020B0604020202020204" pitchFamily="34" charset="0"/>
              <a:buChar char="•"/>
            </a:pPr>
            <a:r>
              <a:rPr lang="en-US" sz="3400" dirty="0" smtClean="0">
                <a:latin typeface="Century Gothic" panose="020B0502020202020204" pitchFamily="34" charset="0"/>
              </a:rPr>
              <a:t>negotiation </a:t>
            </a:r>
            <a:r>
              <a:rPr lang="en-US" sz="3400" dirty="0">
                <a:latin typeface="Century Gothic" panose="020B0502020202020204" pitchFamily="34" charset="0"/>
              </a:rPr>
              <a:t>and conflict resolution (</a:t>
            </a:r>
            <a:r>
              <a:rPr lang="en-US" sz="3400" dirty="0" smtClean="0">
                <a:latin typeface="Century Gothic" panose="020B0502020202020204" pitchFamily="34" charset="0"/>
              </a:rPr>
              <a:t>basic) </a:t>
            </a:r>
          </a:p>
          <a:p>
            <a:pPr marL="1028700" lvl="1" indent="-571500">
              <a:buFont typeface="Arial" panose="020B0604020202020204" pitchFamily="34" charset="0"/>
              <a:buChar char="•"/>
            </a:pPr>
            <a:r>
              <a:rPr lang="en-US" sz="3400" dirty="0" smtClean="0">
                <a:latin typeface="Century Gothic" panose="020B0502020202020204" pitchFamily="34" charset="0"/>
              </a:rPr>
              <a:t>individual/family-centered </a:t>
            </a:r>
            <a:r>
              <a:rPr lang="en-US" sz="3400" dirty="0">
                <a:latin typeface="Century Gothic" panose="020B0502020202020204" pitchFamily="34" charset="0"/>
              </a:rPr>
              <a:t>services and supports (basic/advanced), </a:t>
            </a:r>
            <a:endParaRPr lang="en-US" sz="3400" dirty="0" smtClean="0">
              <a:latin typeface="Century Gothic" panose="020B0502020202020204" pitchFamily="34" charset="0"/>
            </a:endParaRPr>
          </a:p>
          <a:p>
            <a:pPr marL="1028700" lvl="1" indent="-571500">
              <a:buFont typeface="Arial" panose="020B0604020202020204" pitchFamily="34" charset="0"/>
              <a:buChar char="•"/>
            </a:pPr>
            <a:r>
              <a:rPr lang="en-US" sz="3400" dirty="0" smtClean="0">
                <a:latin typeface="Century Gothic" panose="020B0502020202020204" pitchFamily="34" charset="0"/>
              </a:rPr>
              <a:t>policy </a:t>
            </a:r>
            <a:r>
              <a:rPr lang="en-US" sz="3400" dirty="0">
                <a:latin typeface="Century Gothic" panose="020B0502020202020204" pitchFamily="34" charset="0"/>
              </a:rPr>
              <a:t>and advocacy (basic</a:t>
            </a:r>
            <a:r>
              <a:rPr lang="en-US" sz="3400" dirty="0" smtClean="0">
                <a:latin typeface="Century Gothic" panose="020B0502020202020204" pitchFamily="34" charset="0"/>
              </a:rPr>
              <a:t>) </a:t>
            </a:r>
          </a:p>
          <a:p>
            <a:endParaRPr lang="en-US" sz="3400" dirty="0" smtClean="0">
              <a:latin typeface="Century Gothic" panose="020B0502020202020204" pitchFamily="34" charset="0"/>
            </a:endParaRPr>
          </a:p>
          <a:p>
            <a:r>
              <a:rPr lang="en-US" sz="3400" dirty="0" smtClean="0">
                <a:latin typeface="Century Gothic" panose="020B0502020202020204" pitchFamily="34" charset="0"/>
              </a:rPr>
              <a:t>The </a:t>
            </a:r>
            <a:r>
              <a:rPr lang="en-US" sz="3400" u="sng" dirty="0" smtClean="0">
                <a:latin typeface="Century Gothic" panose="020B0502020202020204" pitchFamily="34" charset="0"/>
              </a:rPr>
              <a:t>smallest increase </a:t>
            </a:r>
            <a:r>
              <a:rPr lang="en-US" sz="3400" dirty="0" smtClean="0">
                <a:latin typeface="Century Gothic" panose="020B0502020202020204" pitchFamily="34" charset="0"/>
              </a:rPr>
              <a:t>in </a:t>
            </a:r>
            <a:r>
              <a:rPr lang="en-US" sz="3400" dirty="0" smtClean="0">
                <a:latin typeface="Century Gothic" panose="020B0502020202020204" pitchFamily="34" charset="0"/>
              </a:rPr>
              <a:t>scores </a:t>
            </a:r>
            <a:r>
              <a:rPr lang="en-US" sz="3400" dirty="0" smtClean="0">
                <a:latin typeface="Century Gothic" panose="020B0502020202020204" pitchFamily="34" charset="0"/>
              </a:rPr>
              <a:t>was seen in the following categories:</a:t>
            </a:r>
          </a:p>
          <a:p>
            <a:pPr marL="914400" lvl="1" indent="-457200">
              <a:buFont typeface="Arial" panose="020B0604020202020204" pitchFamily="34" charset="0"/>
              <a:buChar char="•"/>
            </a:pPr>
            <a:r>
              <a:rPr lang="en-US" sz="3400" dirty="0">
                <a:latin typeface="Century Gothic" panose="020B0502020202020204" pitchFamily="34" charset="0"/>
              </a:rPr>
              <a:t>s</a:t>
            </a:r>
            <a:r>
              <a:rPr lang="en-US" sz="3400" dirty="0" smtClean="0">
                <a:latin typeface="Century Gothic" panose="020B0502020202020204" pitchFamily="34" charset="0"/>
              </a:rPr>
              <a:t>elf-reflection(basic)</a:t>
            </a:r>
          </a:p>
          <a:p>
            <a:pPr marL="914400" lvl="1" indent="-457200">
              <a:buFont typeface="Arial" panose="020B0604020202020204" pitchFamily="34" charset="0"/>
              <a:buChar char="•"/>
            </a:pPr>
            <a:r>
              <a:rPr lang="en-US" sz="3400" dirty="0" smtClean="0">
                <a:latin typeface="Century Gothic" panose="020B0502020202020204" pitchFamily="34" charset="0"/>
              </a:rPr>
              <a:t>communication (basic)</a:t>
            </a:r>
          </a:p>
          <a:p>
            <a:pPr marL="914400" lvl="1" indent="-457200">
              <a:buFont typeface="Arial" panose="020B0604020202020204" pitchFamily="34" charset="0"/>
              <a:buChar char="•"/>
            </a:pPr>
            <a:r>
              <a:rPr lang="en-US" sz="3400" dirty="0" smtClean="0">
                <a:latin typeface="Century Gothic" panose="020B0502020202020204" pitchFamily="34" charset="0"/>
              </a:rPr>
              <a:t>negotiation and conflict resolution (advanced)</a:t>
            </a:r>
          </a:p>
          <a:p>
            <a:pPr marL="914400" lvl="1" indent="-457200">
              <a:buFont typeface="Arial" panose="020B0604020202020204" pitchFamily="34" charset="0"/>
              <a:buChar char="•"/>
            </a:pPr>
            <a:r>
              <a:rPr lang="en-US" sz="3400" dirty="0" smtClean="0">
                <a:latin typeface="Century Gothic" panose="020B0502020202020204" pitchFamily="34" charset="0"/>
              </a:rPr>
              <a:t>teaching and mentoring (basic)</a:t>
            </a:r>
          </a:p>
          <a:p>
            <a:endParaRPr lang="en-US" sz="3400" dirty="0" smtClean="0">
              <a:latin typeface="Century Gothic" panose="020B0502020202020204" pitchFamily="34" charset="0"/>
            </a:endParaRPr>
          </a:p>
          <a:p>
            <a:endParaRPr lang="en-US" sz="3400" dirty="0" smtClean="0">
              <a:latin typeface="Century Gothic" panose="020B0502020202020204" pitchFamily="34" charset="0"/>
            </a:endParaRPr>
          </a:p>
          <a:p>
            <a:pPr marL="457200" indent="-457200">
              <a:buFont typeface="Arial" panose="020B0604020202020204" pitchFamily="34" charset="0"/>
              <a:buChar char="•"/>
            </a:pPr>
            <a:endParaRPr lang="en-US" sz="3400" dirty="0" smtClean="0">
              <a:latin typeface="Century Gothic" panose="020B0502020202020204" pitchFamily="34" charset="0"/>
            </a:endParaRPr>
          </a:p>
          <a:p>
            <a:endParaRPr lang="en-US" sz="3400" dirty="0" smtClean="0">
              <a:latin typeface="Century Gothic" panose="020B0502020202020204" pitchFamily="34" charset="0"/>
            </a:endParaRPr>
          </a:p>
          <a:p>
            <a:endParaRPr lang="en-US" sz="3400" b="1" dirty="0">
              <a:latin typeface="Century Gothic" panose="020B0502020202020204" pitchFamily="34" charset="0"/>
            </a:endParaRPr>
          </a:p>
        </p:txBody>
      </p:sp>
      <p:sp>
        <p:nvSpPr>
          <p:cNvPr id="3" name="TextBox 2"/>
          <p:cNvSpPr txBox="1"/>
          <p:nvPr/>
        </p:nvSpPr>
        <p:spPr>
          <a:xfrm flipH="1">
            <a:off x="36356260" y="31924748"/>
            <a:ext cx="5911269" cy="677108"/>
          </a:xfrm>
          <a:prstGeom prst="rect">
            <a:avLst/>
          </a:prstGeom>
          <a:noFill/>
        </p:spPr>
        <p:txBody>
          <a:bodyPr wrap="square" rtlCol="0">
            <a:spAutoFit/>
          </a:bodyPr>
          <a:lstStyle/>
          <a:p>
            <a:r>
              <a:rPr lang="en-US" i="1" dirty="0" smtClean="0">
                <a:solidFill>
                  <a:schemeClr val="bg1"/>
                </a:solidFill>
              </a:rPr>
              <a:t>malvare1@montefiore.org</a:t>
            </a:r>
            <a:r>
              <a:rPr lang="en-US" dirty="0" smtClean="0"/>
              <a:t> </a:t>
            </a:r>
            <a:endParaRPr lang="en-US" dirty="0"/>
          </a:p>
        </p:txBody>
      </p:sp>
      <p:pic>
        <p:nvPicPr>
          <p:cNvPr id="28" name="Picture 27" descr="Image result for einstein college of medicine logo"/>
          <p:cNvPicPr/>
          <p:nvPr/>
        </p:nvPicPr>
        <p:blipFill rotWithShape="1">
          <a:blip r:embed="rId6" cstate="print">
            <a:extLst>
              <a:ext uri="{28A0092B-C50C-407E-A947-70E740481C1C}">
                <a14:useLocalDpi xmlns:a14="http://schemas.microsoft.com/office/drawing/2010/main" val="0"/>
              </a:ext>
            </a:extLst>
          </a:blip>
          <a:srcRect r="58013"/>
          <a:stretch/>
        </p:blipFill>
        <p:spPr bwMode="auto">
          <a:xfrm>
            <a:off x="1384738" y="3348468"/>
            <a:ext cx="3796862" cy="1906635"/>
          </a:xfrm>
          <a:prstGeom prst="rect">
            <a:avLst/>
          </a:prstGeom>
          <a:noFill/>
          <a:ln>
            <a:noFill/>
          </a:ln>
          <a:extLst>
            <a:ext uri="{53640926-AAD7-44D8-BBD7-CCE9431645EC}">
              <a14:shadowObscured xmlns:a14="http://schemas.microsoft.com/office/drawing/2010/main"/>
            </a:ext>
          </a:extLst>
        </p:spPr>
      </p:pic>
      <p:pic>
        <p:nvPicPr>
          <p:cNvPr id="31" name="Picture 30" descr="Image result for montefiore logo"/>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7411767" y="3348468"/>
            <a:ext cx="3126633" cy="1906635"/>
          </a:xfrm>
          <a:prstGeom prst="rect">
            <a:avLst/>
          </a:prstGeom>
          <a:noFill/>
          <a:ln>
            <a:noFill/>
          </a:ln>
        </p:spPr>
      </p:pic>
      <p:sp>
        <p:nvSpPr>
          <p:cNvPr id="5" name="TextBox 4"/>
          <p:cNvSpPr txBox="1"/>
          <p:nvPr/>
        </p:nvSpPr>
        <p:spPr>
          <a:xfrm>
            <a:off x="25831800" y="26926130"/>
            <a:ext cx="6153678" cy="461665"/>
          </a:xfrm>
          <a:prstGeom prst="rect">
            <a:avLst/>
          </a:prstGeom>
          <a:solidFill>
            <a:schemeClr val="bg1">
              <a:lumMod val="95000"/>
            </a:schemeClr>
          </a:solidFill>
        </p:spPr>
        <p:txBody>
          <a:bodyPr wrap="square" rtlCol="0">
            <a:spAutoFit/>
          </a:bodyPr>
          <a:lstStyle/>
          <a:p>
            <a:r>
              <a:rPr lang="en-US" sz="2400" i="1" dirty="0" smtClean="0"/>
              <a:t>Basic &amp; Advanced Competencies combined </a:t>
            </a:r>
            <a:endParaRPr lang="en-US" sz="2400" i="1" dirty="0"/>
          </a:p>
        </p:txBody>
      </p:sp>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16.09.30"/>
  <p:tag name="AS_TITLE" val="Aspose.Slides for .NET 4.0"/>
  <p:tag name="AS_VERSION" val="16.9.0.0"/>
  <p:tag name="MAKESIGNSTEMPLATE" val="philosophicalseafoam|09-2018"/>
</p:tagLst>
</file>

<file path=ppt/theme/theme1.xml><?xml version="1.0" encoding="utf-8"?>
<a:theme xmlns:a="http://schemas.openxmlformats.org/drawingml/2006/main" name="Default Design">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Default 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703763" rtl="0" eaLnBrk="1" fontAlgn="base" latinLnBrk="0" hangingPunct="1">
          <a:lnSpc>
            <a:spcPct val="100000"/>
          </a:lnSpc>
          <a:spcBef>
            <a:spcPct val="0"/>
          </a:spcBef>
          <a:spcAft>
            <a:spcPct val="0"/>
          </a:spcAft>
          <a:buClrTx/>
          <a:buSzTx/>
          <a:buFontTx/>
          <a:buNone/>
          <a:tabLst/>
          <a:defRPr kumimoji="0" lang="en-US" sz="3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703763" rtl="0" eaLnBrk="1" fontAlgn="base" latinLnBrk="0" hangingPunct="1">
          <a:lnSpc>
            <a:spcPct val="100000"/>
          </a:lnSpc>
          <a:spcBef>
            <a:spcPct val="0"/>
          </a:spcBef>
          <a:spcAft>
            <a:spcPct val="0"/>
          </a:spcAft>
          <a:buClrTx/>
          <a:buSzTx/>
          <a:buFontTx/>
          <a:buNone/>
          <a:tabLst/>
          <a:defRPr kumimoji="0" lang="en-US" sz="3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3893</TotalTime>
  <Words>572</Words>
  <Application>Microsoft Office PowerPoint</Application>
  <PresentationFormat>Custom</PresentationFormat>
  <Paragraphs>59</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Wingdings</vt:lpstr>
      <vt:lpstr>Lucida Grande</vt:lpstr>
      <vt:lpstr>Calibri</vt:lpstr>
      <vt:lpstr>Century Gothic</vt:lpstr>
      <vt:lpstr>MS PGothic</vt:lpstr>
      <vt:lpstr>Default Design</vt:lpstr>
      <vt:lpstr>PowerPoint Presentation</vt:lpstr>
    </vt:vector>
  </TitlesOfParts>
  <Company>Graphicsland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Scientific poster example</dc:title>
  <dc:subject>Template For Scientific Poster Presentation</dc:subject>
  <dc:creator>Graphicsland/MakeSigns.com</dc:creator>
  <cp:keywords>scientific, research, template, custom, poster, presentation, symposium, printing, PowerPoint, create, design, example, sample, download</cp:keywords>
  <dc:description>Download our scientific poster templates at no cost to you and get one step closer to making a great research poster.</dc:description>
  <cp:lastModifiedBy>Mayra Alvarez</cp:lastModifiedBy>
  <cp:revision>138</cp:revision>
  <cp:lastPrinted>2019-10-29T19:53:42Z</cp:lastPrinted>
  <dcterms:modified xsi:type="dcterms:W3CDTF">2019-11-01T17:24:34Z</dcterms:modified>
  <cp:category>science research poster</cp:category>
</cp:coreProperties>
</file>